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Lst>
  <p:sldSz cy="6858000" cx="9144000"/>
  <p:notesSz cx="6858000" cy="9144000"/>
  <p:embeddedFontLst>
    <p:embeddedFont>
      <p:font typeface="Anton"/>
      <p:regular r:id="rId40"/>
    </p:embeddedFont>
    <p:embeddedFont>
      <p:font typeface="Arial Narrow"/>
      <p:regular r:id="rId41"/>
      <p:bold r:id="rId42"/>
      <p:italic r:id="rId43"/>
      <p:boldItalic r:id="rId44"/>
    </p:embeddedFont>
    <p:embeddedFont>
      <p:font typeface="Gill Sans"/>
      <p:regular r:id="rId45"/>
      <p:bold r:id="rId4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47" roundtripDataSignature="AMtx7mhNWy0xddzpIlwNhsGa+KOcEQ03O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1DDED11-2B4E-4514-9DFB-C253F8095BAA}">
  <a:tblStyle styleId="{D1DDED11-2B4E-4514-9DFB-C253F8095BAA}" styleName="Table_0">
    <a:wholeTbl>
      <a:tcTxStyle b="off" i="off">
        <a:font>
          <a:latin typeface="Gill Sans MT"/>
          <a:ea typeface="Gill Sans MT"/>
          <a:cs typeface="Gill Sans MT"/>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7EEF0"/>
          </a:solidFill>
        </a:fill>
      </a:tcStyle>
    </a:wholeTbl>
    <a:band1H>
      <a:tcTxStyle/>
      <a:tcStyle>
        <a:fill>
          <a:solidFill>
            <a:srgbClr val="CCDBE1"/>
          </a:solidFill>
        </a:fill>
      </a:tcStyle>
    </a:band1H>
    <a:band2H>
      <a:tcTxStyle/>
    </a:band2H>
    <a:band1V>
      <a:tcTxStyle/>
      <a:tcStyle>
        <a:fill>
          <a:solidFill>
            <a:srgbClr val="CCDBE1"/>
          </a:solidFill>
        </a:fill>
      </a:tcStyle>
    </a:band1V>
    <a:band2V>
      <a:tcTxStyle/>
    </a:band2V>
    <a:lastCol>
      <a:tcTxStyle b="on" i="off">
        <a:font>
          <a:latin typeface="Gill Sans MT"/>
          <a:ea typeface="Gill Sans MT"/>
          <a:cs typeface="Gill Sans MT"/>
        </a:font>
        <a:schemeClr val="lt1"/>
      </a:tcTxStyle>
      <a:tcStyle>
        <a:fill>
          <a:solidFill>
            <a:schemeClr val="accent1"/>
          </a:solidFill>
        </a:fill>
      </a:tcStyle>
    </a:lastCol>
    <a:firstCol>
      <a:tcTxStyle b="on" i="off">
        <a:font>
          <a:latin typeface="Gill Sans MT"/>
          <a:ea typeface="Gill Sans MT"/>
          <a:cs typeface="Gill Sans MT"/>
        </a:font>
        <a:schemeClr val="lt1"/>
      </a:tcTxStyle>
      <a:tcStyle>
        <a:fill>
          <a:solidFill>
            <a:schemeClr val="accent1"/>
          </a:solidFill>
        </a:fill>
      </a:tcStyle>
    </a:firstCol>
    <a:lastRow>
      <a:tcTxStyle b="on" i="off">
        <a:font>
          <a:latin typeface="Gill Sans MT"/>
          <a:ea typeface="Gill Sans MT"/>
          <a:cs typeface="Gill Sans MT"/>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Gill Sans MT"/>
          <a:ea typeface="Gill Sans MT"/>
          <a:cs typeface="Gill Sans MT"/>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Anton-regular.fntdata"/><Relationship Id="rId20" Type="http://schemas.openxmlformats.org/officeDocument/2006/relationships/slide" Target="slides/slide14.xml"/><Relationship Id="rId42" Type="http://schemas.openxmlformats.org/officeDocument/2006/relationships/font" Target="fonts/ArialNarrow-bold.fntdata"/><Relationship Id="rId41" Type="http://schemas.openxmlformats.org/officeDocument/2006/relationships/font" Target="fonts/ArialNarrow-regular.fntdata"/><Relationship Id="rId22" Type="http://schemas.openxmlformats.org/officeDocument/2006/relationships/slide" Target="slides/slide16.xml"/><Relationship Id="rId44" Type="http://schemas.openxmlformats.org/officeDocument/2006/relationships/font" Target="fonts/ArialNarrow-boldItalic.fntdata"/><Relationship Id="rId21" Type="http://schemas.openxmlformats.org/officeDocument/2006/relationships/slide" Target="slides/slide15.xml"/><Relationship Id="rId43" Type="http://schemas.openxmlformats.org/officeDocument/2006/relationships/font" Target="fonts/ArialNarrow-italic.fntdata"/><Relationship Id="rId24" Type="http://schemas.openxmlformats.org/officeDocument/2006/relationships/slide" Target="slides/slide18.xml"/><Relationship Id="rId46" Type="http://schemas.openxmlformats.org/officeDocument/2006/relationships/font" Target="fonts/GillSans-bold.fntdata"/><Relationship Id="rId23" Type="http://schemas.openxmlformats.org/officeDocument/2006/relationships/slide" Target="slides/slide17.xml"/><Relationship Id="rId45" Type="http://schemas.openxmlformats.org/officeDocument/2006/relationships/font" Target="fonts/GillSans-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47" Type="http://customschemas.google.com/relationships/presentationmetadata" Target="metadata"/><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2" name="Google Shape;102;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2" name="Google Shape;172;p1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0" name="Google Shape;180;p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8" name="Google Shape;188;p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p1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2" name="Google Shape;212;p1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0" name="Google Shape;220;p1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8" name="Google Shape;228;p1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6" name="Google Shape;236;p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2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0" name="Google Shape;260;p2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9" name="Google Shape;269;p2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7" name="Google Shape;277;p2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5" name="Google Shape;285;p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2" name="Google Shape;292;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0" name="Google Shape;300;p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8" name="Google Shape;308;p2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6" name="Google Shape;316;p2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3" name="Google Shape;323;p2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3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5" name="Shape 335"/>
        <p:cNvGrpSpPr/>
        <p:nvPr/>
      </p:nvGrpSpPr>
      <p:grpSpPr>
        <a:xfrm>
          <a:off x="0" y="0"/>
          <a:ext cx="0" cy="0"/>
          <a:chOff x="0" y="0"/>
          <a:chExt cx="0" cy="0"/>
        </a:xfrm>
      </p:grpSpPr>
      <p:sp>
        <p:nvSpPr>
          <p:cNvPr id="336" name="Google Shape;336;p3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7" name="Google Shape;337;p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3" name="Shape 343"/>
        <p:cNvGrpSpPr/>
        <p:nvPr/>
      </p:nvGrpSpPr>
      <p:grpSpPr>
        <a:xfrm>
          <a:off x="0" y="0"/>
          <a:ext cx="0" cy="0"/>
          <a:chOff x="0" y="0"/>
          <a:chExt cx="0" cy="0"/>
        </a:xfrm>
      </p:grpSpPr>
      <p:sp>
        <p:nvSpPr>
          <p:cNvPr id="344" name="Google Shape;344;p3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5" name="Google Shape;345;p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3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3" name="Google Shape;353;p3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 name="Google Shape;12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2" name="Google Shape;142;p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0" name="Google Shape;150;p7: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7" name="Google Shape;157;p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35"/>
          <p:cNvSpPr txBox="1"/>
          <p:nvPr>
            <p:ph type="ctrTitle"/>
          </p:nvPr>
        </p:nvSpPr>
        <p:spPr>
          <a:xfrm>
            <a:off x="1432560" y="359898"/>
            <a:ext cx="7406640" cy="147218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562214"/>
              </a:buClr>
              <a:buSzPts val="4300"/>
              <a:buFont typeface="Gill Sans"/>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35"/>
          <p:cNvSpPr txBox="1"/>
          <p:nvPr>
            <p:ph idx="1" type="subTitle"/>
          </p:nvPr>
        </p:nvSpPr>
        <p:spPr>
          <a:xfrm>
            <a:off x="1432560" y="1850064"/>
            <a:ext cx="7406640" cy="1752600"/>
          </a:xfrm>
          <a:prstGeom prst="rect">
            <a:avLst/>
          </a:prstGeom>
          <a:noFill/>
          <a:ln>
            <a:noFill/>
          </a:ln>
        </p:spPr>
        <p:txBody>
          <a:bodyPr anchorCtr="0" anchor="t" bIns="45700" lIns="91425" spcFirstLastPara="1" rIns="91425" wrap="square" tIns="0">
            <a:normAutofit/>
          </a:bodyPr>
          <a:lstStyle>
            <a:lvl1pPr lvl="0" algn="l">
              <a:lnSpc>
                <a:spcPct val="100000"/>
              </a:lnSpc>
              <a:spcBef>
                <a:spcPts val="600"/>
              </a:spcBef>
              <a:spcAft>
                <a:spcPts val="0"/>
              </a:spcAft>
              <a:buSzPts val="2080"/>
              <a:buNone/>
              <a:defRPr sz="2600">
                <a:solidFill>
                  <a:srgbClr val="341108"/>
                </a:solidFill>
              </a:defRPr>
            </a:lvl1pPr>
            <a:lvl2pPr lvl="1" algn="ctr">
              <a:lnSpc>
                <a:spcPct val="100000"/>
              </a:lnSpc>
              <a:spcBef>
                <a:spcPts val="550"/>
              </a:spcBef>
              <a:spcAft>
                <a:spcPts val="0"/>
              </a:spcAft>
              <a:buSzPts val="1800"/>
              <a:buNone/>
              <a:defRPr/>
            </a:lvl2pPr>
            <a:lvl3pPr lvl="2" algn="ctr">
              <a:lnSpc>
                <a:spcPct val="100000"/>
              </a:lnSpc>
              <a:spcBef>
                <a:spcPts val="360"/>
              </a:spcBef>
              <a:spcAft>
                <a:spcPts val="0"/>
              </a:spcAft>
              <a:buSzPts val="1800"/>
              <a:buNone/>
              <a:defRPr/>
            </a:lvl3pPr>
            <a:lvl4pPr lvl="3" algn="ctr">
              <a:lnSpc>
                <a:spcPct val="100000"/>
              </a:lnSpc>
              <a:spcBef>
                <a:spcPts val="360"/>
              </a:spcBef>
              <a:spcAft>
                <a:spcPts val="0"/>
              </a:spcAft>
              <a:buSzPts val="1800"/>
              <a:buNone/>
              <a:defRPr/>
            </a:lvl4pPr>
            <a:lvl5pPr lvl="4" algn="ctr">
              <a:lnSpc>
                <a:spcPct val="100000"/>
              </a:lnSpc>
              <a:spcBef>
                <a:spcPts val="360"/>
              </a:spcBef>
              <a:spcAft>
                <a:spcPts val="0"/>
              </a:spcAft>
              <a:buSzPts val="1800"/>
              <a:buNone/>
              <a:defRPr/>
            </a:lvl5pPr>
            <a:lvl6pPr lvl="5" algn="ctr">
              <a:lnSpc>
                <a:spcPct val="100000"/>
              </a:lnSpc>
              <a:spcBef>
                <a:spcPts val="360"/>
              </a:spcBef>
              <a:spcAft>
                <a:spcPts val="0"/>
              </a:spcAft>
              <a:buSzPts val="1800"/>
              <a:buNone/>
              <a:defRPr/>
            </a:lvl6pPr>
            <a:lvl7pPr lvl="6" algn="ctr">
              <a:lnSpc>
                <a:spcPct val="100000"/>
              </a:lnSpc>
              <a:spcBef>
                <a:spcPts val="360"/>
              </a:spcBef>
              <a:spcAft>
                <a:spcPts val="0"/>
              </a:spcAft>
              <a:buSzPts val="180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p:txBody>
      </p:sp>
      <p:sp>
        <p:nvSpPr>
          <p:cNvPr id="23" name="Google Shape;23;p35"/>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5"/>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5"/>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26" name="Google Shape;26;p35"/>
          <p:cNvSpPr/>
          <p:nvPr/>
        </p:nvSpPr>
        <p:spPr>
          <a:xfrm>
            <a:off x="921433" y="1413802"/>
            <a:ext cx="210312" cy="210312"/>
          </a:xfrm>
          <a:prstGeom prst="ellipse">
            <a:avLst/>
          </a:prstGeom>
          <a:gradFill>
            <a:gsLst>
              <a:gs pos="0">
                <a:srgbClr val="D7F6FF">
                  <a:alpha val="94901"/>
                </a:srgbClr>
              </a:gs>
              <a:gs pos="50000">
                <a:srgbClr val="C0E3F0">
                  <a:alpha val="89803"/>
                </a:srgbClr>
              </a:gs>
              <a:gs pos="95000">
                <a:srgbClr val="65C6EA">
                  <a:alpha val="87843"/>
                </a:srgbClr>
              </a:gs>
              <a:gs pos="100000">
                <a:srgbClr val="00BBF1">
                  <a:alpha val="84705"/>
                </a:srgbClr>
              </a:gs>
            </a:gsLst>
            <a:path path="circle">
              <a:fillToRect b="100%" r="100%"/>
            </a:path>
            <a:tileRect l="-100%" t="-100%"/>
          </a:gradFill>
          <a:ln cap="rnd" cmpd="sng" w="9525">
            <a:solidFill>
              <a:srgbClr val="2F8DA4">
                <a:alpha val="6000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p:txBody>
      </p:sp>
      <p:sp>
        <p:nvSpPr>
          <p:cNvPr id="27" name="Google Shape;27;p35"/>
          <p:cNvSpPr/>
          <p:nvPr/>
        </p:nvSpPr>
        <p:spPr>
          <a:xfrm>
            <a:off x="1157176" y="1345016"/>
            <a:ext cx="64008" cy="64008"/>
          </a:xfrm>
          <a:prstGeom prst="ellipse">
            <a:avLst/>
          </a:prstGeom>
          <a:noFill/>
          <a:ln cap="rnd" cmpd="sng" w="12700">
            <a:solidFill>
              <a:srgbClr val="317F92">
                <a:alpha val="6000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Gill Sans"/>
              <a:ea typeface="Gill Sans"/>
              <a:cs typeface="Gill Sans"/>
              <a:sym typeface="Gill San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8" name="Shape 88"/>
        <p:cNvGrpSpPr/>
        <p:nvPr/>
      </p:nvGrpSpPr>
      <p:grpSpPr>
        <a:xfrm>
          <a:off x="0" y="0"/>
          <a:ext cx="0" cy="0"/>
          <a:chOff x="0" y="0"/>
          <a:chExt cx="0" cy="0"/>
        </a:xfrm>
      </p:grpSpPr>
      <p:sp>
        <p:nvSpPr>
          <p:cNvPr id="89" name="Google Shape;89;p44"/>
          <p:cNvSpPr txBox="1"/>
          <p:nvPr>
            <p:ph type="title"/>
          </p:nvPr>
        </p:nvSpPr>
        <p:spPr>
          <a:xfrm>
            <a:off x="1435608" y="274638"/>
            <a:ext cx="749808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44"/>
          <p:cNvSpPr txBox="1"/>
          <p:nvPr>
            <p:ph idx="1" type="body"/>
          </p:nvPr>
        </p:nvSpPr>
        <p:spPr>
          <a:xfrm rot="5400000">
            <a:off x="2784348" y="99060"/>
            <a:ext cx="4800600" cy="749808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600"/>
              </a:spcBef>
              <a:spcAft>
                <a:spcPts val="0"/>
              </a:spcAft>
              <a:buSzPts val="1440"/>
              <a:buChar char="⚫"/>
              <a:defRPr/>
            </a:lvl1pPr>
            <a:lvl2pPr indent="-342900" lvl="1" marL="914400" algn="l">
              <a:lnSpc>
                <a:spcPct val="100000"/>
              </a:lnSpc>
              <a:spcBef>
                <a:spcPts val="55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91" name="Google Shape;91;p44"/>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44"/>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44"/>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4" name="Shape 94"/>
        <p:cNvGrpSpPr/>
        <p:nvPr/>
      </p:nvGrpSpPr>
      <p:grpSpPr>
        <a:xfrm>
          <a:off x="0" y="0"/>
          <a:ext cx="0" cy="0"/>
          <a:chOff x="0" y="0"/>
          <a:chExt cx="0" cy="0"/>
        </a:xfrm>
      </p:grpSpPr>
      <p:sp>
        <p:nvSpPr>
          <p:cNvPr id="95" name="Google Shape;95;p45"/>
          <p:cNvSpPr txBox="1"/>
          <p:nvPr>
            <p:ph type="title"/>
          </p:nvPr>
        </p:nvSpPr>
        <p:spPr>
          <a:xfrm rot="5400000">
            <a:off x="4846638" y="2286002"/>
            <a:ext cx="5851525" cy="18288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45"/>
          <p:cNvSpPr txBox="1"/>
          <p:nvPr>
            <p:ph idx="1" type="body"/>
          </p:nvPr>
        </p:nvSpPr>
        <p:spPr>
          <a:xfrm rot="5400000">
            <a:off x="998538" y="419103"/>
            <a:ext cx="5851525" cy="55626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600"/>
              </a:spcBef>
              <a:spcAft>
                <a:spcPts val="0"/>
              </a:spcAft>
              <a:buSzPts val="1440"/>
              <a:buChar char="⚫"/>
              <a:defRPr/>
            </a:lvl1pPr>
            <a:lvl2pPr indent="-342900" lvl="1" marL="914400" algn="l">
              <a:lnSpc>
                <a:spcPct val="100000"/>
              </a:lnSpc>
              <a:spcBef>
                <a:spcPts val="55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97" name="Google Shape;97;p45"/>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45"/>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45"/>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8" name="Shape 28"/>
        <p:cNvGrpSpPr/>
        <p:nvPr/>
      </p:nvGrpSpPr>
      <p:grpSpPr>
        <a:xfrm>
          <a:off x="0" y="0"/>
          <a:ext cx="0" cy="0"/>
          <a:chOff x="0" y="0"/>
          <a:chExt cx="0" cy="0"/>
        </a:xfrm>
      </p:grpSpPr>
      <p:sp>
        <p:nvSpPr>
          <p:cNvPr id="29" name="Google Shape;29;p36"/>
          <p:cNvSpPr txBox="1"/>
          <p:nvPr>
            <p:ph type="title"/>
          </p:nvPr>
        </p:nvSpPr>
        <p:spPr>
          <a:xfrm>
            <a:off x="1435608" y="274638"/>
            <a:ext cx="749808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36"/>
          <p:cNvSpPr txBox="1"/>
          <p:nvPr>
            <p:ph idx="1" type="body"/>
          </p:nvPr>
        </p:nvSpPr>
        <p:spPr>
          <a:xfrm>
            <a:off x="1435608" y="1447800"/>
            <a:ext cx="7498080" cy="480060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600"/>
              </a:spcBef>
              <a:spcAft>
                <a:spcPts val="0"/>
              </a:spcAft>
              <a:buSzPts val="1440"/>
              <a:buChar char="⚫"/>
              <a:defRPr/>
            </a:lvl1pPr>
            <a:lvl2pPr indent="-342900" lvl="1" marL="914400" algn="l">
              <a:lnSpc>
                <a:spcPct val="100000"/>
              </a:lnSpc>
              <a:spcBef>
                <a:spcPts val="550"/>
              </a:spcBef>
              <a:spcAft>
                <a:spcPts val="0"/>
              </a:spcAft>
              <a:buSzPts val="1800"/>
              <a:buChar char="◦"/>
              <a:defRPr/>
            </a:lvl2pPr>
            <a:lvl3pPr indent="-342900" lvl="2" marL="1371600" algn="l">
              <a:lnSpc>
                <a:spcPct val="100000"/>
              </a:lnSpc>
              <a:spcBef>
                <a:spcPts val="360"/>
              </a:spcBef>
              <a:spcAft>
                <a:spcPts val="0"/>
              </a:spcAft>
              <a:buSzPts val="1800"/>
              <a:buChar char="●"/>
              <a:defRPr/>
            </a:lvl3pPr>
            <a:lvl4pPr indent="-342900" lvl="3" marL="1828800" algn="l">
              <a:lnSpc>
                <a:spcPct val="100000"/>
              </a:lnSpc>
              <a:spcBef>
                <a:spcPts val="360"/>
              </a:spcBef>
              <a:spcAft>
                <a:spcPts val="0"/>
              </a:spcAft>
              <a:buSzPts val="1800"/>
              <a:buChar char="●"/>
              <a:defRPr/>
            </a:lvl4pPr>
            <a:lvl5pPr indent="-342900" lvl="4" marL="2286000" algn="l">
              <a:lnSpc>
                <a:spcPct val="100000"/>
              </a:lnSpc>
              <a:spcBef>
                <a:spcPts val="360"/>
              </a:spcBef>
              <a:spcAft>
                <a:spcPts val="0"/>
              </a:spcAft>
              <a:buSzPts val="1800"/>
              <a:buChar char="●"/>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31" name="Google Shape;31;p36"/>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36"/>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36"/>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spTree>
      <p:nvGrpSpPr>
        <p:cNvPr id="34" name="Shape 34"/>
        <p:cNvGrpSpPr/>
        <p:nvPr/>
      </p:nvGrpSpPr>
      <p:grpSpPr>
        <a:xfrm>
          <a:off x="0" y="0"/>
          <a:ext cx="0" cy="0"/>
          <a:chOff x="0" y="0"/>
          <a:chExt cx="0" cy="0"/>
        </a:xfrm>
      </p:grpSpPr>
      <p:sp>
        <p:nvSpPr>
          <p:cNvPr id="35" name="Google Shape;35;p37"/>
          <p:cNvSpPr/>
          <p:nvPr/>
        </p:nvSpPr>
        <p:spPr>
          <a:xfrm>
            <a:off x="2282890" y="-54"/>
            <a:ext cx="6858000" cy="685805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36" name="Google Shape;36;p37"/>
          <p:cNvSpPr txBox="1"/>
          <p:nvPr>
            <p:ph type="title"/>
          </p:nvPr>
        </p:nvSpPr>
        <p:spPr>
          <a:xfrm>
            <a:off x="2578392" y="2600325"/>
            <a:ext cx="6400800" cy="2286000"/>
          </a:xfrm>
          <a:prstGeom prst="rect">
            <a:avLst/>
          </a:prstGeom>
          <a:noFill/>
          <a:ln>
            <a:noFill/>
          </a:ln>
        </p:spPr>
        <p:txBody>
          <a:bodyPr anchorCtr="0" anchor="t" bIns="45700" lIns="91425" spcFirstLastPara="1" rIns="91425" wrap="square" tIns="45700">
            <a:normAutofit/>
          </a:bodyPr>
          <a:lstStyle>
            <a:lvl1pPr lvl="0" algn="l">
              <a:lnSpc>
                <a:spcPct val="112500"/>
              </a:lnSpc>
              <a:spcBef>
                <a:spcPts val="0"/>
              </a:spcBef>
              <a:spcAft>
                <a:spcPts val="0"/>
              </a:spcAft>
              <a:buClr>
                <a:srgbClr val="562214"/>
              </a:buClr>
              <a:buSzPts val="4000"/>
              <a:buFont typeface="Gill Sans"/>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37"/>
          <p:cNvSpPr txBox="1"/>
          <p:nvPr>
            <p:ph idx="1" type="body"/>
          </p:nvPr>
        </p:nvSpPr>
        <p:spPr>
          <a:xfrm>
            <a:off x="2578392" y="1066800"/>
            <a:ext cx="6400800" cy="1509712"/>
          </a:xfrm>
          <a:prstGeom prst="rect">
            <a:avLst/>
          </a:prstGeom>
          <a:noFill/>
          <a:ln>
            <a:noFill/>
          </a:ln>
        </p:spPr>
        <p:txBody>
          <a:bodyPr anchorCtr="0" anchor="b" bIns="45700" lIns="91425" spcFirstLastPara="1" rIns="91425" wrap="square" tIns="45700">
            <a:normAutofit/>
          </a:bodyPr>
          <a:lstStyle>
            <a:lvl1pPr indent="-228600" lvl="0" marL="457200" algn="l">
              <a:lnSpc>
                <a:spcPct val="115000"/>
              </a:lnSpc>
              <a:spcBef>
                <a:spcPts val="0"/>
              </a:spcBef>
              <a:spcAft>
                <a:spcPts val="0"/>
              </a:spcAft>
              <a:buSzPts val="1600"/>
              <a:buNone/>
              <a:defRPr sz="2000">
                <a:solidFill>
                  <a:srgbClr val="341108"/>
                </a:solidFill>
              </a:defRPr>
            </a:lvl1pPr>
            <a:lvl2pPr indent="-228600" lvl="1" marL="914400" algn="l">
              <a:lnSpc>
                <a:spcPct val="100000"/>
              </a:lnSpc>
              <a:spcBef>
                <a:spcPts val="550"/>
              </a:spcBef>
              <a:spcAft>
                <a:spcPts val="0"/>
              </a:spcAft>
              <a:buSzPts val="1800"/>
              <a:buNone/>
              <a:defRPr sz="1800">
                <a:solidFill>
                  <a:srgbClr val="888888"/>
                </a:solidFill>
              </a:defRPr>
            </a:lvl2pPr>
            <a:lvl3pPr indent="-228600" lvl="2" marL="1371600" algn="l">
              <a:lnSpc>
                <a:spcPct val="100000"/>
              </a:lnSpc>
              <a:spcBef>
                <a:spcPts val="320"/>
              </a:spcBef>
              <a:spcAft>
                <a:spcPts val="0"/>
              </a:spcAft>
              <a:buSzPts val="1600"/>
              <a:buNone/>
              <a:defRPr sz="1600">
                <a:solidFill>
                  <a:srgbClr val="888888"/>
                </a:solidFill>
              </a:defRPr>
            </a:lvl3pPr>
            <a:lvl4pPr indent="-228600" lvl="3" marL="1828800" algn="l">
              <a:lnSpc>
                <a:spcPct val="100000"/>
              </a:lnSpc>
              <a:spcBef>
                <a:spcPts val="280"/>
              </a:spcBef>
              <a:spcAft>
                <a:spcPts val="0"/>
              </a:spcAft>
              <a:buSzPts val="1400"/>
              <a:buNone/>
              <a:defRPr sz="1400">
                <a:solidFill>
                  <a:srgbClr val="888888"/>
                </a:solidFill>
              </a:defRPr>
            </a:lvl4pPr>
            <a:lvl5pPr indent="-228600" lvl="4" marL="2286000" algn="l">
              <a:lnSpc>
                <a:spcPct val="100000"/>
              </a:lnSpc>
              <a:spcBef>
                <a:spcPts val="280"/>
              </a:spcBef>
              <a:spcAft>
                <a:spcPts val="0"/>
              </a:spcAft>
              <a:buSzPts val="1400"/>
              <a:buNone/>
              <a:defRPr sz="1400">
                <a:solidFill>
                  <a:srgbClr val="888888"/>
                </a:solidFill>
              </a:defRPr>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38" name="Google Shape;38;p37"/>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7"/>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37"/>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1" name="Google Shape;41;p37"/>
          <p:cNvSpPr/>
          <p:nvPr/>
        </p:nvSpPr>
        <p:spPr>
          <a:xfrm>
            <a:off x="2286000" y="0"/>
            <a:ext cx="76200" cy="6858054"/>
          </a:xfrm>
          <a:prstGeom prst="rect">
            <a:avLst/>
          </a:prstGeom>
          <a:solidFill>
            <a:schemeClr val="lt1"/>
          </a:solidFill>
          <a:ln>
            <a:noFill/>
          </a:ln>
          <a:effectLst>
            <a:outerShdw blurRad="38550" rotWithShape="0" algn="tl" dir="10800000" dist="38000">
              <a:srgbClr val="6F6A5F">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42" name="Google Shape;42;p37"/>
          <p:cNvSpPr/>
          <p:nvPr/>
        </p:nvSpPr>
        <p:spPr>
          <a:xfrm>
            <a:off x="2172321" y="2814656"/>
            <a:ext cx="210312" cy="210312"/>
          </a:xfrm>
          <a:prstGeom prst="ellipse">
            <a:avLst/>
          </a:prstGeom>
          <a:gradFill>
            <a:gsLst>
              <a:gs pos="0">
                <a:srgbClr val="D7F6FF">
                  <a:alpha val="94901"/>
                </a:srgbClr>
              </a:gs>
              <a:gs pos="50000">
                <a:srgbClr val="C0E3F0">
                  <a:alpha val="89803"/>
                </a:srgbClr>
              </a:gs>
              <a:gs pos="95000">
                <a:srgbClr val="65C6EA">
                  <a:alpha val="87843"/>
                </a:srgbClr>
              </a:gs>
              <a:gs pos="100000">
                <a:srgbClr val="00BBF1">
                  <a:alpha val="84705"/>
                </a:srgbClr>
              </a:gs>
            </a:gsLst>
            <a:path path="circle">
              <a:fillToRect b="100%" r="100%"/>
            </a:path>
            <a:tileRect l="-100%" t="-100%"/>
          </a:gradFill>
          <a:ln cap="rnd" cmpd="sng" w="9525">
            <a:solidFill>
              <a:srgbClr val="2F8DA4">
                <a:alpha val="6000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Gill Sans"/>
              <a:ea typeface="Gill Sans"/>
              <a:cs typeface="Gill Sans"/>
              <a:sym typeface="Gill Sans"/>
            </a:endParaRPr>
          </a:p>
        </p:txBody>
      </p:sp>
      <p:sp>
        <p:nvSpPr>
          <p:cNvPr id="43" name="Google Shape;43;p37"/>
          <p:cNvSpPr/>
          <p:nvPr/>
        </p:nvSpPr>
        <p:spPr>
          <a:xfrm>
            <a:off x="2408064" y="2745870"/>
            <a:ext cx="64008" cy="64008"/>
          </a:xfrm>
          <a:prstGeom prst="ellipse">
            <a:avLst/>
          </a:prstGeom>
          <a:noFill/>
          <a:ln cap="rnd" cmpd="sng" w="12700">
            <a:solidFill>
              <a:srgbClr val="317F92">
                <a:alpha val="60000"/>
              </a:srgbClr>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Gill Sans"/>
              <a:ea typeface="Gill Sans"/>
              <a:cs typeface="Gill Sans"/>
              <a:sym typeface="Gill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4" name="Shape 44"/>
        <p:cNvGrpSpPr/>
        <p:nvPr/>
      </p:nvGrpSpPr>
      <p:grpSpPr>
        <a:xfrm>
          <a:off x="0" y="0"/>
          <a:ext cx="0" cy="0"/>
          <a:chOff x="0" y="0"/>
          <a:chExt cx="0" cy="0"/>
        </a:xfrm>
      </p:grpSpPr>
      <p:sp>
        <p:nvSpPr>
          <p:cNvPr id="45" name="Google Shape;45;p38"/>
          <p:cNvSpPr txBox="1"/>
          <p:nvPr>
            <p:ph type="title"/>
          </p:nvPr>
        </p:nvSpPr>
        <p:spPr>
          <a:xfrm>
            <a:off x="1435608" y="274320"/>
            <a:ext cx="749808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38"/>
          <p:cNvSpPr txBox="1"/>
          <p:nvPr>
            <p:ph idx="1" type="body"/>
          </p:nvPr>
        </p:nvSpPr>
        <p:spPr>
          <a:xfrm>
            <a:off x="1435608" y="1524000"/>
            <a:ext cx="3657600" cy="4663440"/>
          </a:xfrm>
          <a:prstGeom prst="rect">
            <a:avLst/>
          </a:prstGeom>
          <a:noFill/>
          <a:ln>
            <a:noFill/>
          </a:ln>
        </p:spPr>
        <p:txBody>
          <a:bodyPr anchorCtr="0" anchor="t" bIns="45700" lIns="91425" spcFirstLastPara="1" rIns="91425" wrap="square" tIns="45700">
            <a:normAutofit/>
          </a:bodyPr>
          <a:lstStyle>
            <a:lvl1pPr indent="-370840" lvl="0" marL="457200" algn="l">
              <a:lnSpc>
                <a:spcPct val="100000"/>
              </a:lnSpc>
              <a:spcBef>
                <a:spcPts val="600"/>
              </a:spcBef>
              <a:spcAft>
                <a:spcPts val="0"/>
              </a:spcAft>
              <a:buSzPts val="2240"/>
              <a:buChar char="⚫"/>
              <a:defRPr sz="2800"/>
            </a:lvl1pPr>
            <a:lvl2pPr indent="-381000" lvl="1" marL="914400" algn="l">
              <a:lnSpc>
                <a:spcPct val="100000"/>
              </a:lnSpc>
              <a:spcBef>
                <a:spcPts val="550"/>
              </a:spcBef>
              <a:spcAft>
                <a:spcPts val="0"/>
              </a:spcAft>
              <a:buSzPts val="2400"/>
              <a:buChar char="◦"/>
              <a:defRPr sz="2400"/>
            </a:lvl2pPr>
            <a:lvl3pPr indent="-355600" lvl="2" marL="1371600" algn="l">
              <a:lnSpc>
                <a:spcPct val="100000"/>
              </a:lnSpc>
              <a:spcBef>
                <a:spcPts val="400"/>
              </a:spcBef>
              <a:spcAft>
                <a:spcPts val="0"/>
              </a:spcAft>
              <a:buSzPts val="2000"/>
              <a:buChar char="●"/>
              <a:defRPr sz="2000"/>
            </a:lvl3pPr>
            <a:lvl4pPr indent="-342900" lvl="3" marL="1828800" algn="l">
              <a:lnSpc>
                <a:spcPct val="100000"/>
              </a:lnSpc>
              <a:spcBef>
                <a:spcPts val="360"/>
              </a:spcBef>
              <a:spcAft>
                <a:spcPts val="0"/>
              </a:spcAft>
              <a:buSzPts val="1800"/>
              <a:buChar char="●"/>
              <a:defRPr sz="1800"/>
            </a:lvl4pPr>
            <a:lvl5pPr indent="-342900" lvl="4" marL="2286000" algn="l">
              <a:lnSpc>
                <a:spcPct val="100000"/>
              </a:lnSpc>
              <a:spcBef>
                <a:spcPts val="360"/>
              </a:spcBef>
              <a:spcAft>
                <a:spcPts val="0"/>
              </a:spcAft>
              <a:buSzPts val="1800"/>
              <a:buChar char="●"/>
              <a:defRPr sz="18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47" name="Google Shape;47;p38"/>
          <p:cNvSpPr txBox="1"/>
          <p:nvPr>
            <p:ph idx="2" type="body"/>
          </p:nvPr>
        </p:nvSpPr>
        <p:spPr>
          <a:xfrm>
            <a:off x="5276088" y="1524000"/>
            <a:ext cx="3657600" cy="4663440"/>
          </a:xfrm>
          <a:prstGeom prst="rect">
            <a:avLst/>
          </a:prstGeom>
          <a:noFill/>
          <a:ln>
            <a:noFill/>
          </a:ln>
        </p:spPr>
        <p:txBody>
          <a:bodyPr anchorCtr="0" anchor="t" bIns="45700" lIns="91425" spcFirstLastPara="1" rIns="91425" wrap="square" tIns="45700">
            <a:normAutofit/>
          </a:bodyPr>
          <a:lstStyle>
            <a:lvl1pPr indent="-370840" lvl="0" marL="457200" algn="l">
              <a:lnSpc>
                <a:spcPct val="100000"/>
              </a:lnSpc>
              <a:spcBef>
                <a:spcPts val="600"/>
              </a:spcBef>
              <a:spcAft>
                <a:spcPts val="0"/>
              </a:spcAft>
              <a:buSzPts val="2240"/>
              <a:buChar char="⚫"/>
              <a:defRPr sz="2800"/>
            </a:lvl1pPr>
            <a:lvl2pPr indent="-381000" lvl="1" marL="914400" algn="l">
              <a:lnSpc>
                <a:spcPct val="100000"/>
              </a:lnSpc>
              <a:spcBef>
                <a:spcPts val="550"/>
              </a:spcBef>
              <a:spcAft>
                <a:spcPts val="0"/>
              </a:spcAft>
              <a:buSzPts val="2400"/>
              <a:buChar char="◦"/>
              <a:defRPr sz="2400"/>
            </a:lvl2pPr>
            <a:lvl3pPr indent="-355600" lvl="2" marL="1371600" algn="l">
              <a:lnSpc>
                <a:spcPct val="100000"/>
              </a:lnSpc>
              <a:spcBef>
                <a:spcPts val="400"/>
              </a:spcBef>
              <a:spcAft>
                <a:spcPts val="0"/>
              </a:spcAft>
              <a:buSzPts val="2000"/>
              <a:buChar char="●"/>
              <a:defRPr sz="2000"/>
            </a:lvl3pPr>
            <a:lvl4pPr indent="-342900" lvl="3" marL="1828800" algn="l">
              <a:lnSpc>
                <a:spcPct val="100000"/>
              </a:lnSpc>
              <a:spcBef>
                <a:spcPts val="360"/>
              </a:spcBef>
              <a:spcAft>
                <a:spcPts val="0"/>
              </a:spcAft>
              <a:buSzPts val="1800"/>
              <a:buChar char="●"/>
              <a:defRPr sz="1800"/>
            </a:lvl4pPr>
            <a:lvl5pPr indent="-342900" lvl="4" marL="2286000" algn="l">
              <a:lnSpc>
                <a:spcPct val="100000"/>
              </a:lnSpc>
              <a:spcBef>
                <a:spcPts val="360"/>
              </a:spcBef>
              <a:spcAft>
                <a:spcPts val="0"/>
              </a:spcAft>
              <a:buSzPts val="1800"/>
              <a:buChar char="●"/>
              <a:defRPr sz="18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48" name="Google Shape;48;p38"/>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38"/>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8"/>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showMasterSp="0" type="twoTxTwoObj">
  <p:cSld name="TWO_OBJECTS_WITH_TEXT">
    <p:spTree>
      <p:nvGrpSpPr>
        <p:cNvPr id="51" name="Shape 51"/>
        <p:cNvGrpSpPr/>
        <p:nvPr/>
      </p:nvGrpSpPr>
      <p:grpSpPr>
        <a:xfrm>
          <a:off x="0" y="0"/>
          <a:ext cx="0" cy="0"/>
          <a:chOff x="0" y="0"/>
          <a:chExt cx="0" cy="0"/>
        </a:xfrm>
      </p:grpSpPr>
      <p:sp>
        <p:nvSpPr>
          <p:cNvPr id="52" name="Google Shape;52;p39"/>
          <p:cNvSpPr txBox="1"/>
          <p:nvPr>
            <p:ph type="title"/>
          </p:nvPr>
        </p:nvSpPr>
        <p:spPr>
          <a:xfrm>
            <a:off x="457200" y="5160336"/>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562214"/>
              </a:buClr>
              <a:buSzPts val="4500"/>
              <a:buFont typeface="Gill Sans"/>
              <a:buNone/>
              <a:defRPr b="1" sz="45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39"/>
          <p:cNvSpPr txBox="1"/>
          <p:nvPr>
            <p:ph idx="1" type="body"/>
          </p:nvPr>
        </p:nvSpPr>
        <p:spPr>
          <a:xfrm>
            <a:off x="457200" y="328278"/>
            <a:ext cx="4023360" cy="640080"/>
          </a:xfrm>
          <a:prstGeom prst="rect">
            <a:avLst/>
          </a:prstGeom>
          <a:solidFill>
            <a:schemeClr val="lt1"/>
          </a:solidFill>
          <a:ln cap="flat" cmpd="sng" w="10775">
            <a:solidFill>
              <a:schemeClr val="lt1"/>
            </a:solidFill>
            <a:prstDash val="solid"/>
            <a:miter lim="800000"/>
            <a:headEnd len="sm" w="sm" type="none"/>
            <a:tailEnd len="sm" w="sm" type="none"/>
          </a:ln>
        </p:spPr>
        <p:txBody>
          <a:bodyPr anchorCtr="0" anchor="ctr" bIns="45700" lIns="91425" spcFirstLastPara="1" rIns="91425" wrap="square" tIns="45700">
            <a:normAutofit/>
          </a:bodyPr>
          <a:lstStyle>
            <a:lvl1pPr indent="-228600" lvl="0" marL="457200" algn="l">
              <a:lnSpc>
                <a:spcPct val="100000"/>
              </a:lnSpc>
              <a:spcBef>
                <a:spcPts val="100"/>
              </a:spcBef>
              <a:spcAft>
                <a:spcPts val="0"/>
              </a:spcAft>
              <a:buSzPts val="1520"/>
              <a:buNone/>
              <a:defRPr b="0" sz="1900">
                <a:solidFill>
                  <a:schemeClr val="dk1"/>
                </a:solidFill>
              </a:defRPr>
            </a:lvl1pPr>
            <a:lvl2pPr indent="-228600" lvl="1" marL="914400" algn="l">
              <a:lnSpc>
                <a:spcPct val="100000"/>
              </a:lnSpc>
              <a:spcBef>
                <a:spcPts val="550"/>
              </a:spcBef>
              <a:spcAft>
                <a:spcPts val="0"/>
              </a:spcAft>
              <a:buSzPts val="2000"/>
              <a:buNone/>
              <a:defRPr b="1" sz="2000"/>
            </a:lvl2pPr>
            <a:lvl3pPr indent="-228600" lvl="2" marL="1371600" algn="l">
              <a:lnSpc>
                <a:spcPct val="100000"/>
              </a:lnSpc>
              <a:spcBef>
                <a:spcPts val="360"/>
              </a:spcBef>
              <a:spcAft>
                <a:spcPts val="0"/>
              </a:spcAft>
              <a:buSzPts val="1800"/>
              <a:buNone/>
              <a:defRPr b="1" sz="1800"/>
            </a:lvl3pPr>
            <a:lvl4pPr indent="-228600" lvl="3" marL="1828800" algn="l">
              <a:lnSpc>
                <a:spcPct val="100000"/>
              </a:lnSpc>
              <a:spcBef>
                <a:spcPts val="320"/>
              </a:spcBef>
              <a:spcAft>
                <a:spcPts val="0"/>
              </a:spcAft>
              <a:buSzPts val="1600"/>
              <a:buNone/>
              <a:defRPr b="1" sz="1600"/>
            </a:lvl4pPr>
            <a:lvl5pPr indent="-228600" lvl="4" marL="2286000" algn="l">
              <a:lnSpc>
                <a:spcPct val="100000"/>
              </a:lnSpc>
              <a:spcBef>
                <a:spcPts val="320"/>
              </a:spcBef>
              <a:spcAft>
                <a:spcPts val="0"/>
              </a:spcAft>
              <a:buSzPts val="1600"/>
              <a:buNone/>
              <a:defRPr b="1" sz="16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4" name="Google Shape;54;p39"/>
          <p:cNvSpPr txBox="1"/>
          <p:nvPr>
            <p:ph idx="2" type="body"/>
          </p:nvPr>
        </p:nvSpPr>
        <p:spPr>
          <a:xfrm>
            <a:off x="4663440" y="328278"/>
            <a:ext cx="4023360" cy="640080"/>
          </a:xfrm>
          <a:prstGeom prst="rect">
            <a:avLst/>
          </a:prstGeom>
          <a:solidFill>
            <a:schemeClr val="lt1"/>
          </a:solidFill>
          <a:ln cap="flat" cmpd="sng" w="10775">
            <a:solidFill>
              <a:schemeClr val="lt1"/>
            </a:solidFill>
            <a:prstDash val="solid"/>
            <a:miter lim="800000"/>
            <a:headEnd len="sm" w="sm" type="none"/>
            <a:tailEnd len="sm" w="sm" type="none"/>
          </a:ln>
        </p:spPr>
        <p:txBody>
          <a:bodyPr anchorCtr="0" anchor="ctr" bIns="45700" lIns="91425" spcFirstLastPara="1" rIns="91425" wrap="square" tIns="45700">
            <a:normAutofit/>
          </a:bodyPr>
          <a:lstStyle>
            <a:lvl1pPr indent="-228600" lvl="0" marL="457200" algn="l">
              <a:lnSpc>
                <a:spcPct val="100000"/>
              </a:lnSpc>
              <a:spcBef>
                <a:spcPts val="100"/>
              </a:spcBef>
              <a:spcAft>
                <a:spcPts val="0"/>
              </a:spcAft>
              <a:buSzPts val="1520"/>
              <a:buNone/>
              <a:defRPr b="0" sz="1900">
                <a:solidFill>
                  <a:schemeClr val="dk1"/>
                </a:solidFill>
              </a:defRPr>
            </a:lvl1pPr>
            <a:lvl2pPr indent="-228600" lvl="1" marL="914400" algn="l">
              <a:lnSpc>
                <a:spcPct val="100000"/>
              </a:lnSpc>
              <a:spcBef>
                <a:spcPts val="550"/>
              </a:spcBef>
              <a:spcAft>
                <a:spcPts val="0"/>
              </a:spcAft>
              <a:buSzPts val="2000"/>
              <a:buNone/>
              <a:defRPr b="1" sz="2000"/>
            </a:lvl2pPr>
            <a:lvl3pPr indent="-228600" lvl="2" marL="1371600" algn="l">
              <a:lnSpc>
                <a:spcPct val="100000"/>
              </a:lnSpc>
              <a:spcBef>
                <a:spcPts val="360"/>
              </a:spcBef>
              <a:spcAft>
                <a:spcPts val="0"/>
              </a:spcAft>
              <a:buSzPts val="1800"/>
              <a:buNone/>
              <a:defRPr b="1" sz="1800"/>
            </a:lvl3pPr>
            <a:lvl4pPr indent="-228600" lvl="3" marL="1828800" algn="l">
              <a:lnSpc>
                <a:spcPct val="100000"/>
              </a:lnSpc>
              <a:spcBef>
                <a:spcPts val="320"/>
              </a:spcBef>
              <a:spcAft>
                <a:spcPts val="0"/>
              </a:spcAft>
              <a:buSzPts val="1600"/>
              <a:buNone/>
              <a:defRPr b="1" sz="1600"/>
            </a:lvl4pPr>
            <a:lvl5pPr indent="-228600" lvl="4" marL="2286000" algn="l">
              <a:lnSpc>
                <a:spcPct val="100000"/>
              </a:lnSpc>
              <a:spcBef>
                <a:spcPts val="320"/>
              </a:spcBef>
              <a:spcAft>
                <a:spcPts val="0"/>
              </a:spcAft>
              <a:buSzPts val="1600"/>
              <a:buNone/>
              <a:defRPr b="1" sz="16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5" name="Google Shape;55;p39"/>
          <p:cNvSpPr txBox="1"/>
          <p:nvPr>
            <p:ph idx="3" type="body"/>
          </p:nvPr>
        </p:nvSpPr>
        <p:spPr>
          <a:xfrm>
            <a:off x="457200" y="969336"/>
            <a:ext cx="4023360" cy="4114800"/>
          </a:xfrm>
          <a:prstGeom prst="rect">
            <a:avLst/>
          </a:prstGeom>
          <a:noFill/>
          <a:ln cap="flat" cmpd="sng" w="10775">
            <a:solidFill>
              <a:schemeClr val="lt1"/>
            </a:solidFill>
            <a:prstDash val="dash"/>
            <a:miter lim="800000"/>
            <a:headEnd len="sm" w="sm" type="none"/>
            <a:tailEnd len="sm" w="sm" type="none"/>
          </a:ln>
        </p:spPr>
        <p:txBody>
          <a:bodyPr anchorCtr="0" anchor="t" bIns="45700" lIns="91425" spcFirstLastPara="1" rIns="91425" wrap="square" tIns="45700">
            <a:normAutofit/>
          </a:bodyPr>
          <a:lstStyle>
            <a:lvl1pPr indent="-350520" lvl="0" marL="457200" algn="l">
              <a:lnSpc>
                <a:spcPct val="100000"/>
              </a:lnSpc>
              <a:spcBef>
                <a:spcPts val="700"/>
              </a:spcBef>
              <a:spcAft>
                <a:spcPts val="0"/>
              </a:spcAft>
              <a:buSzPts val="1920"/>
              <a:buChar char="⚫"/>
              <a:defRPr sz="2400"/>
            </a:lvl1pPr>
            <a:lvl2pPr indent="-355600" lvl="1" marL="914400" algn="l">
              <a:lnSpc>
                <a:spcPct val="100000"/>
              </a:lnSpc>
              <a:spcBef>
                <a:spcPts val="700"/>
              </a:spcBef>
              <a:spcAft>
                <a:spcPts val="0"/>
              </a:spcAft>
              <a:buSzPts val="2000"/>
              <a:buChar char="◦"/>
              <a:defRPr sz="2000"/>
            </a:lvl2pPr>
            <a:lvl3pPr indent="-342900" lvl="2" marL="1371600" algn="l">
              <a:lnSpc>
                <a:spcPct val="100000"/>
              </a:lnSpc>
              <a:spcBef>
                <a:spcPts val="700"/>
              </a:spcBef>
              <a:spcAft>
                <a:spcPts val="0"/>
              </a:spcAft>
              <a:buSzPts val="1800"/>
              <a:buChar char="●"/>
              <a:defRPr sz="1800"/>
            </a:lvl3pPr>
            <a:lvl4pPr indent="-330200" lvl="3" marL="1828800" algn="l">
              <a:lnSpc>
                <a:spcPct val="100000"/>
              </a:lnSpc>
              <a:spcBef>
                <a:spcPts val="700"/>
              </a:spcBef>
              <a:spcAft>
                <a:spcPts val="0"/>
              </a:spcAft>
              <a:buSzPts val="1600"/>
              <a:buChar char="●"/>
              <a:defRPr sz="1600"/>
            </a:lvl4pPr>
            <a:lvl5pPr indent="-330200" lvl="4" marL="2286000" algn="l">
              <a:lnSpc>
                <a:spcPct val="100000"/>
              </a:lnSpc>
              <a:spcBef>
                <a:spcPts val="700"/>
              </a:spcBef>
              <a:spcAft>
                <a:spcPts val="0"/>
              </a:spcAft>
              <a:buSzPts val="1600"/>
              <a:buChar char="●"/>
              <a:defRPr sz="16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6" name="Google Shape;56;p39"/>
          <p:cNvSpPr txBox="1"/>
          <p:nvPr>
            <p:ph idx="4" type="body"/>
          </p:nvPr>
        </p:nvSpPr>
        <p:spPr>
          <a:xfrm>
            <a:off x="4663440" y="969336"/>
            <a:ext cx="4023360" cy="4114800"/>
          </a:xfrm>
          <a:prstGeom prst="rect">
            <a:avLst/>
          </a:prstGeom>
          <a:noFill/>
          <a:ln cap="flat" cmpd="sng" w="10775">
            <a:solidFill>
              <a:schemeClr val="lt1"/>
            </a:solidFill>
            <a:prstDash val="dash"/>
            <a:miter lim="800000"/>
            <a:headEnd len="sm" w="sm" type="none"/>
            <a:tailEnd len="sm" w="sm" type="none"/>
          </a:ln>
        </p:spPr>
        <p:txBody>
          <a:bodyPr anchorCtr="0" anchor="t" bIns="45700" lIns="91425" spcFirstLastPara="1" rIns="91425" wrap="square" tIns="45700">
            <a:normAutofit/>
          </a:bodyPr>
          <a:lstStyle>
            <a:lvl1pPr indent="-350520" lvl="0" marL="457200" algn="l">
              <a:lnSpc>
                <a:spcPct val="100000"/>
              </a:lnSpc>
              <a:spcBef>
                <a:spcPts val="700"/>
              </a:spcBef>
              <a:spcAft>
                <a:spcPts val="0"/>
              </a:spcAft>
              <a:buSzPts val="1920"/>
              <a:buChar char="⚫"/>
              <a:defRPr sz="2400"/>
            </a:lvl1pPr>
            <a:lvl2pPr indent="-355600" lvl="1" marL="914400" algn="l">
              <a:lnSpc>
                <a:spcPct val="100000"/>
              </a:lnSpc>
              <a:spcBef>
                <a:spcPts val="700"/>
              </a:spcBef>
              <a:spcAft>
                <a:spcPts val="0"/>
              </a:spcAft>
              <a:buSzPts val="2000"/>
              <a:buChar char="◦"/>
              <a:defRPr sz="2000"/>
            </a:lvl2pPr>
            <a:lvl3pPr indent="-342900" lvl="2" marL="1371600" algn="l">
              <a:lnSpc>
                <a:spcPct val="100000"/>
              </a:lnSpc>
              <a:spcBef>
                <a:spcPts val="700"/>
              </a:spcBef>
              <a:spcAft>
                <a:spcPts val="0"/>
              </a:spcAft>
              <a:buSzPts val="1800"/>
              <a:buChar char="●"/>
              <a:defRPr sz="1800"/>
            </a:lvl3pPr>
            <a:lvl4pPr indent="-330200" lvl="3" marL="1828800" algn="l">
              <a:lnSpc>
                <a:spcPct val="100000"/>
              </a:lnSpc>
              <a:spcBef>
                <a:spcPts val="700"/>
              </a:spcBef>
              <a:spcAft>
                <a:spcPts val="0"/>
              </a:spcAft>
              <a:buSzPts val="1600"/>
              <a:buChar char="●"/>
              <a:defRPr sz="1600"/>
            </a:lvl4pPr>
            <a:lvl5pPr indent="-330200" lvl="4" marL="2286000" algn="l">
              <a:lnSpc>
                <a:spcPct val="100000"/>
              </a:lnSpc>
              <a:spcBef>
                <a:spcPts val="700"/>
              </a:spcBef>
              <a:spcAft>
                <a:spcPts val="0"/>
              </a:spcAft>
              <a:buSzPts val="1600"/>
              <a:buChar char="●"/>
              <a:defRPr sz="16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57" name="Google Shape;57;p39"/>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9"/>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9"/>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0" name="Shape 60"/>
        <p:cNvGrpSpPr/>
        <p:nvPr/>
      </p:nvGrpSpPr>
      <p:grpSpPr>
        <a:xfrm>
          <a:off x="0" y="0"/>
          <a:ext cx="0" cy="0"/>
          <a:chOff x="0" y="0"/>
          <a:chExt cx="0" cy="0"/>
        </a:xfrm>
      </p:grpSpPr>
      <p:sp>
        <p:nvSpPr>
          <p:cNvPr id="61" name="Google Shape;61;p40"/>
          <p:cNvSpPr txBox="1"/>
          <p:nvPr>
            <p:ph type="title"/>
          </p:nvPr>
        </p:nvSpPr>
        <p:spPr>
          <a:xfrm>
            <a:off x="1435608" y="274320"/>
            <a:ext cx="7498080" cy="11430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56221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40"/>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40"/>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40"/>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65" name="Shape 65"/>
        <p:cNvGrpSpPr/>
        <p:nvPr/>
      </p:nvGrpSpPr>
      <p:grpSpPr>
        <a:xfrm>
          <a:off x="0" y="0"/>
          <a:ext cx="0" cy="0"/>
          <a:chOff x="0" y="0"/>
          <a:chExt cx="0" cy="0"/>
        </a:xfrm>
      </p:grpSpPr>
      <p:sp>
        <p:nvSpPr>
          <p:cNvPr id="66" name="Google Shape;66;p41"/>
          <p:cNvSpPr/>
          <p:nvPr/>
        </p:nvSpPr>
        <p:spPr>
          <a:xfrm>
            <a:off x="1014984" y="0"/>
            <a:ext cx="8129016"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67" name="Google Shape;67;p41"/>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41"/>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41"/>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70" name="Google Shape;70;p41"/>
          <p:cNvSpPr/>
          <p:nvPr/>
        </p:nvSpPr>
        <p:spPr>
          <a:xfrm>
            <a:off x="1014984" y="-54"/>
            <a:ext cx="73152" cy="6858054"/>
          </a:xfrm>
          <a:prstGeom prst="rect">
            <a:avLst/>
          </a:prstGeom>
          <a:solidFill>
            <a:schemeClr val="lt1"/>
          </a:solidFill>
          <a:ln>
            <a:noFill/>
          </a:ln>
          <a:effectLst>
            <a:outerShdw blurRad="38550" rotWithShape="0" algn="tl" dir="10800000" dist="38000">
              <a:srgbClr val="6F6A5F">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71" name="Shape 71"/>
        <p:cNvGrpSpPr/>
        <p:nvPr/>
      </p:nvGrpSpPr>
      <p:grpSpPr>
        <a:xfrm>
          <a:off x="0" y="0"/>
          <a:ext cx="0" cy="0"/>
          <a:chOff x="0" y="0"/>
          <a:chExt cx="0" cy="0"/>
        </a:xfrm>
      </p:grpSpPr>
      <p:sp>
        <p:nvSpPr>
          <p:cNvPr id="72" name="Google Shape;72;p42"/>
          <p:cNvSpPr txBox="1"/>
          <p:nvPr>
            <p:ph type="title"/>
          </p:nvPr>
        </p:nvSpPr>
        <p:spPr>
          <a:xfrm>
            <a:off x="457200" y="216778"/>
            <a:ext cx="3810000" cy="1162050"/>
          </a:xfrm>
          <a:prstGeom prst="rect">
            <a:avLst/>
          </a:prstGeom>
          <a:noFill/>
          <a:ln>
            <a:noFill/>
          </a:ln>
        </p:spPr>
        <p:txBody>
          <a:bodyPr anchorCtr="0" anchor="b" bIns="45700" lIns="91425" spcFirstLastPara="1" rIns="91425" wrap="square" tIns="45700">
            <a:normAutofit/>
          </a:bodyPr>
          <a:lstStyle>
            <a:lvl1pPr lvl="0" algn="l">
              <a:lnSpc>
                <a:spcPct val="90909"/>
              </a:lnSpc>
              <a:spcBef>
                <a:spcPts val="0"/>
              </a:spcBef>
              <a:spcAft>
                <a:spcPts val="0"/>
              </a:spcAft>
              <a:buClr>
                <a:srgbClr val="562214"/>
              </a:buClr>
              <a:buSzPts val="2200"/>
              <a:buFont typeface="Gill Sans"/>
              <a:buNone/>
              <a:defRPr b="1" sz="22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42"/>
          <p:cNvSpPr txBox="1"/>
          <p:nvPr>
            <p:ph idx="1" type="body"/>
          </p:nvPr>
        </p:nvSpPr>
        <p:spPr>
          <a:xfrm>
            <a:off x="457200" y="1406964"/>
            <a:ext cx="3810000" cy="6985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0"/>
              </a:spcBef>
              <a:spcAft>
                <a:spcPts val="0"/>
              </a:spcAft>
              <a:buSzPts val="1120"/>
              <a:buNone/>
              <a:defRPr sz="1400"/>
            </a:lvl1pPr>
            <a:lvl2pPr indent="-228600" lvl="1" marL="914400" algn="l">
              <a:lnSpc>
                <a:spcPct val="100000"/>
              </a:lnSpc>
              <a:spcBef>
                <a:spcPts val="550"/>
              </a:spcBef>
              <a:spcAft>
                <a:spcPts val="0"/>
              </a:spcAft>
              <a:buSzPts val="1200"/>
              <a:buNone/>
              <a:defRPr sz="1200"/>
            </a:lvl2pPr>
            <a:lvl3pPr indent="-228600" lvl="2" marL="1371600" algn="l">
              <a:lnSpc>
                <a:spcPct val="100000"/>
              </a:lnSpc>
              <a:spcBef>
                <a:spcPts val="200"/>
              </a:spcBef>
              <a:spcAft>
                <a:spcPts val="0"/>
              </a:spcAft>
              <a:buSzPts val="1000"/>
              <a:buNone/>
              <a:defRPr sz="1000"/>
            </a:lvl3pPr>
            <a:lvl4pPr indent="-228600" lvl="3" marL="1828800" algn="l">
              <a:lnSpc>
                <a:spcPct val="100000"/>
              </a:lnSpc>
              <a:spcBef>
                <a:spcPts val="180"/>
              </a:spcBef>
              <a:spcAft>
                <a:spcPts val="0"/>
              </a:spcAft>
              <a:buSzPts val="900"/>
              <a:buNone/>
              <a:defRPr sz="900"/>
            </a:lvl4pPr>
            <a:lvl5pPr indent="-228600" lvl="4" marL="2286000" algn="l">
              <a:lnSpc>
                <a:spcPct val="100000"/>
              </a:lnSpc>
              <a:spcBef>
                <a:spcPts val="180"/>
              </a:spcBef>
              <a:spcAft>
                <a:spcPts val="0"/>
              </a:spcAft>
              <a:buSzPts val="900"/>
              <a:buNone/>
              <a:defRPr sz="9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74" name="Google Shape;74;p42"/>
          <p:cNvSpPr txBox="1"/>
          <p:nvPr>
            <p:ph idx="2" type="body"/>
          </p:nvPr>
        </p:nvSpPr>
        <p:spPr>
          <a:xfrm>
            <a:off x="457200" y="2133600"/>
            <a:ext cx="8153400" cy="3992563"/>
          </a:xfrm>
          <a:prstGeom prst="rect">
            <a:avLst/>
          </a:prstGeom>
          <a:noFill/>
          <a:ln>
            <a:noFill/>
          </a:ln>
        </p:spPr>
        <p:txBody>
          <a:bodyPr anchorCtr="0" anchor="t" bIns="45700" lIns="91425" spcFirstLastPara="1" rIns="91425" wrap="square" tIns="45700">
            <a:normAutofit/>
          </a:bodyPr>
          <a:lstStyle>
            <a:lvl1pPr indent="-391160" lvl="0" marL="457200" algn="l">
              <a:lnSpc>
                <a:spcPct val="100000"/>
              </a:lnSpc>
              <a:spcBef>
                <a:spcPts val="600"/>
              </a:spcBef>
              <a:spcAft>
                <a:spcPts val="0"/>
              </a:spcAft>
              <a:buSzPts val="2560"/>
              <a:buChar char="⚫"/>
              <a:defRPr sz="3200"/>
            </a:lvl1pPr>
            <a:lvl2pPr indent="-406400" lvl="1" marL="914400" algn="l">
              <a:lnSpc>
                <a:spcPct val="100000"/>
              </a:lnSpc>
              <a:spcBef>
                <a:spcPts val="550"/>
              </a:spcBef>
              <a:spcAft>
                <a:spcPts val="0"/>
              </a:spcAft>
              <a:buSzPts val="2800"/>
              <a:buChar char="◦"/>
              <a:defRPr sz="2800"/>
            </a:lvl2pPr>
            <a:lvl3pPr indent="-381000" lvl="2" marL="1371600" algn="l">
              <a:lnSpc>
                <a:spcPct val="100000"/>
              </a:lnSpc>
              <a:spcBef>
                <a:spcPts val="480"/>
              </a:spcBef>
              <a:spcAft>
                <a:spcPts val="0"/>
              </a:spcAft>
              <a:buSzPts val="2400"/>
              <a:buChar char="●"/>
              <a:defRPr sz="2400"/>
            </a:lvl3pPr>
            <a:lvl4pPr indent="-355600" lvl="3" marL="1828800" algn="l">
              <a:lnSpc>
                <a:spcPct val="100000"/>
              </a:lnSpc>
              <a:spcBef>
                <a:spcPts val="400"/>
              </a:spcBef>
              <a:spcAft>
                <a:spcPts val="0"/>
              </a:spcAft>
              <a:buSzPts val="2000"/>
              <a:buChar char="●"/>
              <a:defRPr sz="2000"/>
            </a:lvl4pPr>
            <a:lvl5pPr indent="-355600" lvl="4" marL="2286000" algn="l">
              <a:lnSpc>
                <a:spcPct val="100000"/>
              </a:lnSpc>
              <a:spcBef>
                <a:spcPts val="400"/>
              </a:spcBef>
              <a:spcAft>
                <a:spcPts val="0"/>
              </a:spcAft>
              <a:buSzPts val="2000"/>
              <a:buChar char="●"/>
              <a:defRPr sz="20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
        <p:nvSpPr>
          <p:cNvPr id="75" name="Google Shape;75;p42"/>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2"/>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2"/>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8" name="Shape 78"/>
        <p:cNvGrpSpPr/>
        <p:nvPr/>
      </p:nvGrpSpPr>
      <p:grpSpPr>
        <a:xfrm>
          <a:off x="0" y="0"/>
          <a:ext cx="0" cy="0"/>
          <a:chOff x="0" y="0"/>
          <a:chExt cx="0" cy="0"/>
        </a:xfrm>
      </p:grpSpPr>
      <p:sp>
        <p:nvSpPr>
          <p:cNvPr id="79" name="Google Shape;79;p43"/>
          <p:cNvSpPr txBox="1"/>
          <p:nvPr>
            <p:ph type="title"/>
          </p:nvPr>
        </p:nvSpPr>
        <p:spPr>
          <a:xfrm>
            <a:off x="5886896" y="1066800"/>
            <a:ext cx="2743200" cy="1981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rgbClr val="562214"/>
              </a:buClr>
              <a:buSzPts val="2100"/>
              <a:buFont typeface="Gill Sans"/>
              <a:buNone/>
              <a:defRPr b="1" sz="2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3"/>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43"/>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3"/>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3" name="Google Shape;83;p43"/>
          <p:cNvSpPr/>
          <p:nvPr/>
        </p:nvSpPr>
        <p:spPr>
          <a:xfrm>
            <a:off x="762000" y="1066800"/>
            <a:ext cx="4572000" cy="4572000"/>
          </a:xfrm>
          <a:prstGeom prst="rect">
            <a:avLst/>
          </a:prstGeom>
          <a:solidFill>
            <a:srgbClr val="FFFFFF"/>
          </a:solidFill>
          <a:ln cap="sq" cmpd="sng" w="88900">
            <a:solidFill>
              <a:srgbClr val="FFFFFF"/>
            </a:solidFill>
            <a:prstDash val="solid"/>
            <a:miter lim="800000"/>
            <a:headEnd len="sm" w="sm" type="none"/>
            <a:tailEnd len="sm" w="sm" type="none"/>
          </a:ln>
          <a:effectLst>
            <a:outerShdw blurRad="55500" rotWithShape="0" algn="tl" dir="5400000" dist="18500">
              <a:srgbClr val="000000">
                <a:alpha val="34901"/>
              </a:srgbClr>
            </a:outerShdw>
          </a:effectLst>
        </p:spPr>
        <p:txBody>
          <a:bodyPr anchorCtr="0" anchor="t" bIns="45700" lIns="91425" spcFirstLastPara="1" rIns="91425" wrap="square" tIns="274300">
            <a:normAutofit/>
          </a:bodyPr>
          <a:lstStyle/>
          <a:p>
            <a:pPr indent="0" lvl="0" marL="0" marR="0" rtl="0" algn="l">
              <a:lnSpc>
                <a:spcPct val="93750"/>
              </a:lnSpc>
              <a:spcBef>
                <a:spcPts val="0"/>
              </a:spcBef>
              <a:spcAft>
                <a:spcPts val="0"/>
              </a:spcAft>
              <a:buClr>
                <a:schemeClr val="accent1"/>
              </a:buClr>
              <a:buSzPts val="2560"/>
              <a:buFont typeface="Noto Sans Symbols"/>
              <a:buNone/>
            </a:pPr>
            <a:r>
              <a:t/>
            </a:r>
            <a:endParaRPr sz="3200">
              <a:solidFill>
                <a:schemeClr val="dk1"/>
              </a:solidFill>
              <a:latin typeface="Gill Sans"/>
              <a:ea typeface="Gill Sans"/>
              <a:cs typeface="Gill Sans"/>
              <a:sym typeface="Gill Sans"/>
            </a:endParaRPr>
          </a:p>
        </p:txBody>
      </p:sp>
      <p:sp>
        <p:nvSpPr>
          <p:cNvPr id="84" name="Google Shape;84;p43"/>
          <p:cNvSpPr/>
          <p:nvPr>
            <p:ph idx="2" type="pic"/>
          </p:nvPr>
        </p:nvSpPr>
        <p:spPr>
          <a:xfrm>
            <a:off x="838200" y="1143003"/>
            <a:ext cx="4419600" cy="3514531"/>
          </a:xfrm>
          <a:prstGeom prst="roundRect">
            <a:avLst>
              <a:gd fmla="val 783" name="adj"/>
            </a:avLst>
          </a:prstGeom>
          <a:solidFill>
            <a:schemeClr val="lt2"/>
          </a:solidFill>
          <a:ln>
            <a:noFill/>
          </a:ln>
        </p:spPr>
      </p:sp>
      <p:sp>
        <p:nvSpPr>
          <p:cNvPr id="85" name="Google Shape;85;p43"/>
          <p:cNvSpPr/>
          <p:nvPr/>
        </p:nvSpPr>
        <p:spPr>
          <a:xfrm rot="-2131329">
            <a:off x="396725" y="954341"/>
            <a:ext cx="685800" cy="204310"/>
          </a:xfrm>
          <a:prstGeom prst="flowChartProcess">
            <a:avLst/>
          </a:prstGeom>
          <a:solidFill>
            <a:srgbClr val="FBFBFB">
              <a:alpha val="44705"/>
            </a:srgbClr>
          </a:solidFill>
          <a:ln cap="rnd" cmpd="sng" w="9525">
            <a:solidFill>
              <a:srgbClr val="FFFFFF"/>
            </a:solidFill>
            <a:prstDash val="solid"/>
            <a:round/>
            <a:headEnd len="sm" w="sm" type="none"/>
            <a:tailEnd len="sm" w="sm" type="none"/>
          </a:ln>
          <a:effectLst>
            <a:outerShdw blurRad="25400" sx="96000" rotWithShape="0" algn="tl" dir="3300000" dist="25400" sy="96000">
              <a:srgbClr val="EAD8B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86" name="Google Shape;86;p43"/>
          <p:cNvSpPr/>
          <p:nvPr/>
        </p:nvSpPr>
        <p:spPr>
          <a:xfrm flipH="1" rot="2103354">
            <a:off x="5003667" y="936786"/>
            <a:ext cx="649224" cy="204310"/>
          </a:xfrm>
          <a:prstGeom prst="flowChartProcess">
            <a:avLst/>
          </a:prstGeom>
          <a:solidFill>
            <a:srgbClr val="FBFBFB">
              <a:alpha val="44705"/>
            </a:srgbClr>
          </a:solidFill>
          <a:ln cap="rnd" cmpd="sng" w="9525">
            <a:solidFill>
              <a:srgbClr val="FFFFFF"/>
            </a:solidFill>
            <a:prstDash val="solid"/>
            <a:round/>
            <a:headEnd len="sm" w="sm" type="none"/>
            <a:tailEnd len="sm" w="sm" type="none"/>
          </a:ln>
          <a:effectLst>
            <a:outerShdw blurRad="25400" sx="96000" rotWithShape="0" algn="tl" dir="3300000" dist="25400" sy="96000">
              <a:schemeClr val="lt2">
                <a:alpha val="20000"/>
              </a:scheme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Gill Sans"/>
              <a:ea typeface="Gill Sans"/>
              <a:cs typeface="Gill Sans"/>
              <a:sym typeface="Gill Sans"/>
            </a:endParaRPr>
          </a:p>
        </p:txBody>
      </p:sp>
      <p:sp>
        <p:nvSpPr>
          <p:cNvPr id="87" name="Google Shape;87;p43"/>
          <p:cNvSpPr txBox="1"/>
          <p:nvPr>
            <p:ph idx="1" type="body"/>
          </p:nvPr>
        </p:nvSpPr>
        <p:spPr>
          <a:xfrm>
            <a:off x="838200" y="4800600"/>
            <a:ext cx="4419600" cy="762000"/>
          </a:xfrm>
          <a:prstGeom prst="rect">
            <a:avLst/>
          </a:prstGeom>
          <a:noFill/>
          <a:ln>
            <a:noFill/>
          </a:ln>
        </p:spPr>
        <p:txBody>
          <a:bodyPr anchorCtr="0" anchor="ctr" bIns="45700" lIns="91425" spcFirstLastPara="1" rIns="91425" wrap="square" tIns="45700">
            <a:normAutofit/>
          </a:bodyPr>
          <a:lstStyle>
            <a:lvl1pPr indent="-228600" lvl="0" marL="457200" algn="l">
              <a:lnSpc>
                <a:spcPct val="114285"/>
              </a:lnSpc>
              <a:spcBef>
                <a:spcPts val="0"/>
              </a:spcBef>
              <a:spcAft>
                <a:spcPts val="0"/>
              </a:spcAft>
              <a:buSzPts val="1120"/>
              <a:buNone/>
              <a:defRPr sz="1400">
                <a:solidFill>
                  <a:srgbClr val="777777"/>
                </a:solidFill>
              </a:defRPr>
            </a:lvl1pPr>
            <a:lvl2pPr indent="-304800" lvl="1" marL="914400" algn="l">
              <a:lnSpc>
                <a:spcPct val="100000"/>
              </a:lnSpc>
              <a:spcBef>
                <a:spcPts val="550"/>
              </a:spcBef>
              <a:spcAft>
                <a:spcPts val="0"/>
              </a:spcAft>
              <a:buSzPts val="1200"/>
              <a:buChar char="◦"/>
              <a:defRPr sz="1200"/>
            </a:lvl2pPr>
            <a:lvl3pPr indent="-292100" lvl="2" marL="1371600" algn="l">
              <a:lnSpc>
                <a:spcPct val="100000"/>
              </a:lnSpc>
              <a:spcBef>
                <a:spcPts val="200"/>
              </a:spcBef>
              <a:spcAft>
                <a:spcPts val="0"/>
              </a:spcAft>
              <a:buSzPts val="1000"/>
              <a:buChar char="●"/>
              <a:defRPr sz="1000"/>
            </a:lvl3pPr>
            <a:lvl4pPr indent="-285750" lvl="3" marL="1828800" algn="l">
              <a:lnSpc>
                <a:spcPct val="100000"/>
              </a:lnSpc>
              <a:spcBef>
                <a:spcPts val="180"/>
              </a:spcBef>
              <a:spcAft>
                <a:spcPts val="0"/>
              </a:spcAft>
              <a:buSzPts val="900"/>
              <a:buChar char="●"/>
              <a:defRPr sz="900"/>
            </a:lvl4pPr>
            <a:lvl5pPr indent="-285750" lvl="4" marL="2286000" algn="l">
              <a:lnSpc>
                <a:spcPct val="100000"/>
              </a:lnSpc>
              <a:spcBef>
                <a:spcPts val="180"/>
              </a:spcBef>
              <a:spcAft>
                <a:spcPts val="0"/>
              </a:spcAft>
              <a:buSzPts val="900"/>
              <a:buChar char="●"/>
              <a:defRPr sz="900"/>
            </a:lvl5pPr>
            <a:lvl6pPr indent="-342900" lvl="5" marL="2743200" algn="l">
              <a:lnSpc>
                <a:spcPct val="100000"/>
              </a:lnSpc>
              <a:spcBef>
                <a:spcPts val="360"/>
              </a:spcBef>
              <a:spcAft>
                <a:spcPts val="0"/>
              </a:spcAft>
              <a:buSzPts val="1800"/>
              <a:buChar char="●"/>
              <a:defRPr/>
            </a:lvl6pPr>
            <a:lvl7pPr indent="-342900" lvl="6" marL="3200400" algn="l">
              <a:lnSpc>
                <a:spcPct val="100000"/>
              </a:lnSpc>
              <a:spcBef>
                <a:spcPts val="360"/>
              </a:spcBef>
              <a:spcAft>
                <a:spcPts val="0"/>
              </a:spcAft>
              <a:buSzPts val="1800"/>
              <a:buChar char="●"/>
              <a:defRPr/>
            </a:lvl7pPr>
            <a:lvl8pPr indent="-342900" lvl="7" marL="3657600" algn="l">
              <a:lnSpc>
                <a:spcPct val="100000"/>
              </a:lnSpc>
              <a:spcBef>
                <a:spcPts val="360"/>
              </a:spcBef>
              <a:spcAft>
                <a:spcPts val="0"/>
              </a:spcAft>
              <a:buSzPts val="1800"/>
              <a:buChar char="●"/>
              <a:defRPr/>
            </a:lvl8pPr>
            <a:lvl9pPr indent="-342900" lvl="8" marL="4114800" algn="l">
              <a:lnSpc>
                <a:spcPct val="100000"/>
              </a:lnSpc>
              <a:spcBef>
                <a:spcPts val="360"/>
              </a:spcBef>
              <a:spcAft>
                <a:spcPts val="0"/>
              </a:spcAft>
              <a:buSzPts val="1800"/>
              <a:buChar char="●"/>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rotWithShape="1">
          <a:blip r:embed="rId1">
            <a:alphaModFix/>
          </a:blip>
          <a:tile algn="tl" flip="xy" tx="0" sx="90000" ty="0" sy="90000"/>
        </a:blipFill>
      </p:bgPr>
    </p:bg>
    <p:spTree>
      <p:nvGrpSpPr>
        <p:cNvPr id="9" name="Shape 9"/>
        <p:cNvGrpSpPr/>
        <p:nvPr/>
      </p:nvGrpSpPr>
      <p:grpSpPr>
        <a:xfrm>
          <a:off x="0" y="0"/>
          <a:ext cx="0" cy="0"/>
          <a:chOff x="0" y="0"/>
          <a:chExt cx="0" cy="0"/>
        </a:xfrm>
      </p:grpSpPr>
      <p:sp>
        <p:nvSpPr>
          <p:cNvPr id="10" name="Google Shape;10;p34"/>
          <p:cNvSpPr/>
          <p:nvPr/>
        </p:nvSpPr>
        <p:spPr>
          <a:xfrm>
            <a:off x="-815927" y="-815922"/>
            <a:ext cx="1638887" cy="1638887"/>
          </a:xfrm>
          <a:prstGeom prst="pie">
            <a:avLst>
              <a:gd fmla="val 0" name="adj1"/>
              <a:gd fmla="val 5402120" name="adj2"/>
            </a:avLst>
          </a:prstGeom>
          <a:solidFill>
            <a:srgbClr val="FEF9F3">
              <a:alpha val="32941"/>
            </a:srgbClr>
          </a:solidFill>
          <a:ln cap="rnd" cmpd="sng" w="9525">
            <a:solidFill>
              <a:srgbClr val="D1C19D"/>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1" name="Google Shape;11;p34"/>
          <p:cNvSpPr/>
          <p:nvPr/>
        </p:nvSpPr>
        <p:spPr>
          <a:xfrm>
            <a:off x="168816" y="21102"/>
            <a:ext cx="1702191" cy="1702191"/>
          </a:xfrm>
          <a:prstGeom prst="ellipse">
            <a:avLst/>
          </a:prstGeom>
          <a:noFill/>
          <a:ln cap="rnd" cmpd="sng" w="27300">
            <a:solidFill>
              <a:srgbClr val="FFF5DB"/>
            </a:solidFill>
            <a:prstDash val="solid"/>
            <a:round/>
            <a:headEnd len="sm" w="sm" type="none"/>
            <a:tailEnd len="sm" w="sm" type="none"/>
          </a:ln>
          <a:effectLst>
            <a:outerShdw blurRad="25400" rotWithShape="0" algn="tl" dir="5400000" dist="25400">
              <a:srgbClr val="ADA48C">
                <a:alpha val="8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2" name="Google Shape;12;p34"/>
          <p:cNvSpPr/>
          <p:nvPr/>
        </p:nvSpPr>
        <p:spPr>
          <a:xfrm rot="2315675">
            <a:off x="182881" y="1055077"/>
            <a:ext cx="1125717" cy="1102624"/>
          </a:xfrm>
          <a:prstGeom prst="donut">
            <a:avLst>
              <a:gd fmla="val 11833" name="adj"/>
            </a:avLst>
          </a:prstGeom>
          <a:gradFill>
            <a:gsLst>
              <a:gs pos="0">
                <a:srgbClr val="FEFBF4">
                  <a:alpha val="69803"/>
                </a:srgbClr>
              </a:gs>
              <a:gs pos="70000">
                <a:srgbClr val="FFFDF8">
                  <a:alpha val="54901"/>
                </a:srgbClr>
              </a:gs>
              <a:gs pos="100000">
                <a:srgbClr val="EDCF8C">
                  <a:alpha val="60000"/>
                </a:srgbClr>
              </a:gs>
            </a:gsLst>
            <a:path path="circle">
              <a:fillToRect b="100%" r="100%"/>
            </a:path>
            <a:tileRect l="-100%" t="-100%"/>
          </a:gradFill>
          <a:ln cap="rnd" cmpd="sng" w="9525">
            <a:solidFill>
              <a:srgbClr val="C5B390"/>
            </a:solidFill>
            <a:prstDash val="solid"/>
            <a:round/>
            <a:headEnd len="sm" w="sm" type="none"/>
            <a:tailEnd len="sm" w="sm" type="none"/>
          </a:ln>
          <a:effectLst>
            <a:outerShdw blurRad="12700" rotWithShape="0" algn="tl" dir="4500000" dist="15000">
              <a:srgbClr val="564E40">
                <a:alpha val="34901"/>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3" name="Google Shape;13;p34"/>
          <p:cNvSpPr/>
          <p:nvPr/>
        </p:nvSpPr>
        <p:spPr>
          <a:xfrm>
            <a:off x="1012873" y="-54"/>
            <a:ext cx="8131127" cy="685805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
        <p:nvSpPr>
          <p:cNvPr id="14" name="Google Shape;14;p34"/>
          <p:cNvSpPr txBox="1"/>
          <p:nvPr>
            <p:ph type="title"/>
          </p:nvPr>
        </p:nvSpPr>
        <p:spPr>
          <a:xfrm>
            <a:off x="1435608" y="274638"/>
            <a:ext cx="7498080" cy="114300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rgbClr val="562214"/>
              </a:buClr>
              <a:buSzPts val="4300"/>
              <a:buFont typeface="Gill Sans"/>
              <a:buNone/>
              <a:defRPr b="0" i="0" sz="4300" u="none" cap="none" strike="noStrike">
                <a:solidFill>
                  <a:srgbClr val="562214"/>
                </a:solidFill>
                <a:latin typeface="Gill Sans"/>
                <a:ea typeface="Gill Sans"/>
                <a:cs typeface="Gill Sans"/>
                <a:sym typeface="Gill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5" name="Google Shape;15;p34"/>
          <p:cNvSpPr txBox="1"/>
          <p:nvPr>
            <p:ph idx="1" type="body"/>
          </p:nvPr>
        </p:nvSpPr>
        <p:spPr>
          <a:xfrm>
            <a:off x="1435608" y="1447800"/>
            <a:ext cx="7498080" cy="4800600"/>
          </a:xfrm>
          <a:prstGeom prst="rect">
            <a:avLst/>
          </a:prstGeom>
          <a:noFill/>
          <a:ln>
            <a:noFill/>
          </a:ln>
        </p:spPr>
        <p:txBody>
          <a:bodyPr anchorCtr="0" anchor="t" bIns="45700" lIns="91425" spcFirstLastPara="1" rIns="91425" wrap="square" tIns="45700">
            <a:normAutofit/>
          </a:bodyPr>
          <a:lstStyle>
            <a:lvl1pPr indent="-391160" lvl="0" marL="457200" marR="0" rtl="0" algn="l">
              <a:lnSpc>
                <a:spcPct val="100000"/>
              </a:lnSpc>
              <a:spcBef>
                <a:spcPts val="600"/>
              </a:spcBef>
              <a:spcAft>
                <a:spcPts val="0"/>
              </a:spcAft>
              <a:buClr>
                <a:schemeClr val="accent1"/>
              </a:buClr>
              <a:buSzPts val="2560"/>
              <a:buFont typeface="Noto Sans Symbols"/>
              <a:buChar char="⚫"/>
              <a:defRPr b="0" i="0" sz="3200" u="none" cap="none" strike="noStrike">
                <a:solidFill>
                  <a:schemeClr val="dk1"/>
                </a:solidFill>
                <a:latin typeface="Gill Sans"/>
                <a:ea typeface="Gill Sans"/>
                <a:cs typeface="Gill Sans"/>
                <a:sym typeface="Gill Sans"/>
              </a:defRPr>
            </a:lvl1pPr>
            <a:lvl2pPr indent="-406400" lvl="1" marL="914400" marR="0" rtl="0" algn="l">
              <a:lnSpc>
                <a:spcPct val="100000"/>
              </a:lnSpc>
              <a:spcBef>
                <a:spcPts val="550"/>
              </a:spcBef>
              <a:spcAft>
                <a:spcPts val="0"/>
              </a:spcAft>
              <a:buClr>
                <a:schemeClr val="accent1"/>
              </a:buClr>
              <a:buSzPts val="2800"/>
              <a:buFont typeface="Verdana"/>
              <a:buChar char="◦"/>
              <a:defRPr b="0" i="0" sz="2800" u="none" cap="none" strike="noStrike">
                <a:solidFill>
                  <a:schemeClr val="dk1"/>
                </a:solidFill>
                <a:latin typeface="Gill Sans"/>
                <a:ea typeface="Gill Sans"/>
                <a:cs typeface="Gill Sans"/>
                <a:sym typeface="Gill Sans"/>
              </a:defRPr>
            </a:lvl2pPr>
            <a:lvl3pPr indent="-381000" lvl="2" marL="1371600" marR="0" rtl="0" algn="l">
              <a:lnSpc>
                <a:spcPct val="100000"/>
              </a:lnSpc>
              <a:spcBef>
                <a:spcPts val="480"/>
              </a:spcBef>
              <a:spcAft>
                <a:spcPts val="0"/>
              </a:spcAft>
              <a:buClr>
                <a:schemeClr val="accent2"/>
              </a:buClr>
              <a:buSzPts val="2400"/>
              <a:buFont typeface="Noto Sans Symbols"/>
              <a:buChar char="●"/>
              <a:defRPr b="0" i="0" sz="2400" u="none" cap="none" strike="noStrike">
                <a:solidFill>
                  <a:schemeClr val="dk1"/>
                </a:solidFill>
                <a:latin typeface="Gill Sans"/>
                <a:ea typeface="Gill Sans"/>
                <a:cs typeface="Gill Sans"/>
                <a:sym typeface="Gill Sans"/>
              </a:defRPr>
            </a:lvl3pPr>
            <a:lvl4pPr indent="-355600" lvl="3" marL="1828800" marR="0" rtl="0" algn="l">
              <a:lnSpc>
                <a:spcPct val="100000"/>
              </a:lnSpc>
              <a:spcBef>
                <a:spcPts val="400"/>
              </a:spcBef>
              <a:spcAft>
                <a:spcPts val="0"/>
              </a:spcAft>
              <a:buClr>
                <a:schemeClr val="accent3"/>
              </a:buClr>
              <a:buSzPts val="2000"/>
              <a:buFont typeface="Noto Sans Symbols"/>
              <a:buChar char="●"/>
              <a:defRPr b="0" i="0" sz="2000" u="none" cap="none" strike="noStrike">
                <a:solidFill>
                  <a:schemeClr val="dk1"/>
                </a:solidFill>
                <a:latin typeface="Gill Sans"/>
                <a:ea typeface="Gill Sans"/>
                <a:cs typeface="Gill Sans"/>
                <a:sym typeface="Gill Sans"/>
              </a:defRPr>
            </a:lvl4pPr>
            <a:lvl5pPr indent="-355600" lvl="4" marL="2286000" marR="0" rtl="0" algn="l">
              <a:lnSpc>
                <a:spcPct val="100000"/>
              </a:lnSpc>
              <a:spcBef>
                <a:spcPts val="400"/>
              </a:spcBef>
              <a:spcAft>
                <a:spcPts val="0"/>
              </a:spcAft>
              <a:buClr>
                <a:schemeClr val="accent4"/>
              </a:buClr>
              <a:buSzPts val="2000"/>
              <a:buFont typeface="Noto Sans Symbols"/>
              <a:buChar char="●"/>
              <a:defRPr b="0" i="0" sz="2000" u="none" cap="none" strike="noStrike">
                <a:solidFill>
                  <a:schemeClr val="dk1"/>
                </a:solidFill>
                <a:latin typeface="Gill Sans"/>
                <a:ea typeface="Gill Sans"/>
                <a:cs typeface="Gill Sans"/>
                <a:sym typeface="Gill Sans"/>
              </a:defRPr>
            </a:lvl5pPr>
            <a:lvl6pPr indent="-355600" lvl="5" marL="2743200" marR="0" rtl="0" algn="l">
              <a:lnSpc>
                <a:spcPct val="100000"/>
              </a:lnSpc>
              <a:spcBef>
                <a:spcPts val="400"/>
              </a:spcBef>
              <a:spcAft>
                <a:spcPts val="0"/>
              </a:spcAft>
              <a:buClr>
                <a:schemeClr val="accent5"/>
              </a:buClr>
              <a:buSzPts val="2000"/>
              <a:buFont typeface="Noto Sans Symbols"/>
              <a:buChar char="●"/>
              <a:defRPr b="0" i="0" sz="2000" u="none" cap="none" strike="noStrike">
                <a:solidFill>
                  <a:schemeClr val="dk1"/>
                </a:solidFill>
                <a:latin typeface="Gill Sans"/>
                <a:ea typeface="Gill Sans"/>
                <a:cs typeface="Gill Sans"/>
                <a:sym typeface="Gill Sans"/>
              </a:defRPr>
            </a:lvl6pPr>
            <a:lvl7pPr indent="-355600" lvl="6" marL="3200400" marR="0" rtl="0" algn="l">
              <a:lnSpc>
                <a:spcPct val="100000"/>
              </a:lnSpc>
              <a:spcBef>
                <a:spcPts val="400"/>
              </a:spcBef>
              <a:spcAft>
                <a:spcPts val="0"/>
              </a:spcAft>
              <a:buClr>
                <a:schemeClr val="accent6"/>
              </a:buClr>
              <a:buSzPts val="2000"/>
              <a:buFont typeface="Noto Sans Symbols"/>
              <a:buChar char="●"/>
              <a:defRPr b="0" i="0" sz="2000" u="none" cap="none" strike="noStrike">
                <a:solidFill>
                  <a:schemeClr val="dk1"/>
                </a:solidFill>
                <a:latin typeface="Gill Sans"/>
                <a:ea typeface="Gill Sans"/>
                <a:cs typeface="Gill Sans"/>
                <a:sym typeface="Gill Sans"/>
              </a:defRPr>
            </a:lvl7pPr>
            <a:lvl8pPr indent="-355600" lvl="7" marL="3657600" marR="0" rtl="0" algn="l">
              <a:lnSpc>
                <a:spcPct val="100000"/>
              </a:lnSpc>
              <a:spcBef>
                <a:spcPts val="400"/>
              </a:spcBef>
              <a:spcAft>
                <a:spcPts val="0"/>
              </a:spcAft>
              <a:buClr>
                <a:schemeClr val="accent6"/>
              </a:buClr>
              <a:buSzPts val="2000"/>
              <a:buFont typeface="Noto Sans Symbols"/>
              <a:buChar char="●"/>
              <a:defRPr b="0" i="0" sz="2000" u="none" cap="none" strike="noStrike">
                <a:solidFill>
                  <a:schemeClr val="dk1"/>
                </a:solidFill>
                <a:latin typeface="Gill Sans"/>
                <a:ea typeface="Gill Sans"/>
                <a:cs typeface="Gill Sans"/>
                <a:sym typeface="Gill Sans"/>
              </a:defRPr>
            </a:lvl8pPr>
            <a:lvl9pPr indent="-355600" lvl="8" marL="4114800" marR="0" rtl="0" algn="l">
              <a:lnSpc>
                <a:spcPct val="100000"/>
              </a:lnSpc>
              <a:spcBef>
                <a:spcPts val="400"/>
              </a:spcBef>
              <a:spcAft>
                <a:spcPts val="0"/>
              </a:spcAft>
              <a:buClr>
                <a:schemeClr val="accent6"/>
              </a:buClr>
              <a:buSzPts val="2000"/>
              <a:buFont typeface="Noto Sans Symbols"/>
              <a:buChar char="●"/>
              <a:defRPr b="0" i="0" sz="2000" u="none" cap="none" strike="noStrike">
                <a:solidFill>
                  <a:schemeClr val="dk1"/>
                </a:solidFill>
                <a:latin typeface="Gill Sans"/>
                <a:ea typeface="Gill Sans"/>
                <a:cs typeface="Gill Sans"/>
                <a:sym typeface="Gill Sans"/>
              </a:defRPr>
            </a:lvl9pPr>
          </a:lstStyle>
          <a:p/>
        </p:txBody>
      </p:sp>
      <p:sp>
        <p:nvSpPr>
          <p:cNvPr id="16" name="Google Shape;16;p34"/>
          <p:cNvSpPr txBox="1"/>
          <p:nvPr>
            <p:ph idx="10" type="dt"/>
          </p:nvPr>
        </p:nvSpPr>
        <p:spPr>
          <a:xfrm>
            <a:off x="3581400" y="6305550"/>
            <a:ext cx="2133600" cy="476250"/>
          </a:xfrm>
          <a:prstGeom prst="rect">
            <a:avLst/>
          </a:prstGeom>
          <a:noFill/>
          <a:ln>
            <a:noFill/>
          </a:ln>
        </p:spPr>
        <p:txBody>
          <a:bodyPr anchorCtr="0" anchor="b" bIns="45700" lIns="91425" spcFirstLastPara="1" rIns="91425" wrap="square" tIns="45700">
            <a:noAutofit/>
          </a:bodyPr>
          <a:lstStyle>
            <a:lvl1pPr lvl="0" marR="0" rtl="0" algn="r">
              <a:spcBef>
                <a:spcPts val="0"/>
              </a:spcBef>
              <a:spcAft>
                <a:spcPts val="0"/>
              </a:spcAft>
              <a:buSzPts val="1400"/>
              <a:buNone/>
              <a:defRPr b="0" i="0" sz="1200" u="none" cap="none" strike="noStrike">
                <a:solidFill>
                  <a:srgbClr val="B3A787"/>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7" name="Google Shape;17;p34"/>
          <p:cNvSpPr txBox="1"/>
          <p:nvPr>
            <p:ph idx="11" type="ftr"/>
          </p:nvPr>
        </p:nvSpPr>
        <p:spPr>
          <a:xfrm>
            <a:off x="5715000" y="6305550"/>
            <a:ext cx="2895600" cy="4762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B3A787"/>
                </a:solidFill>
                <a:latin typeface="Gill Sans"/>
                <a:ea typeface="Gill Sans"/>
                <a:cs typeface="Gill Sans"/>
                <a:sym typeface="Gill Sans"/>
              </a:defRPr>
            </a:lvl1pPr>
            <a:lvl2pPr lvl="1"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400"/>
              <a:buNone/>
              <a:defRPr b="0" i="0" sz="1800" u="none" cap="none" strike="noStrike">
                <a:solidFill>
                  <a:schemeClr val="dk1"/>
                </a:solidFill>
                <a:latin typeface="Gill Sans"/>
                <a:ea typeface="Gill Sans"/>
                <a:cs typeface="Gill Sans"/>
                <a:sym typeface="Gill Sans"/>
              </a:defRPr>
            </a:lvl9pPr>
          </a:lstStyle>
          <a:p/>
        </p:txBody>
      </p:sp>
      <p:sp>
        <p:nvSpPr>
          <p:cNvPr id="18" name="Google Shape;18;p34"/>
          <p:cNvSpPr txBox="1"/>
          <p:nvPr>
            <p:ph idx="12" type="sldNum"/>
          </p:nvPr>
        </p:nvSpPr>
        <p:spPr>
          <a:xfrm>
            <a:off x="8613648" y="6305550"/>
            <a:ext cx="457200" cy="476250"/>
          </a:xfrm>
          <a:prstGeom prst="rect">
            <a:avLst/>
          </a:prstGeom>
          <a:noFill/>
          <a:ln>
            <a:noFill/>
          </a:ln>
        </p:spPr>
        <p:txBody>
          <a:bodyPr anchorCtr="0" anchor="b" bIns="45700" lIns="91425" spcFirstLastPara="1" rIns="91425" wrap="square" tIns="45700">
            <a:noAutofit/>
          </a:bodyPr>
          <a:lstStyle>
            <a:lvl1pPr indent="0" lvl="0" marL="0" marR="0" rtl="0" algn="ctr">
              <a:spcBef>
                <a:spcPts val="0"/>
              </a:spcBef>
              <a:buNone/>
              <a:defRPr b="0" i="0" sz="1200" u="none" cap="none" strike="noStrike">
                <a:solidFill>
                  <a:srgbClr val="B3A787"/>
                </a:solidFill>
                <a:latin typeface="Gill Sans"/>
                <a:ea typeface="Gill Sans"/>
                <a:cs typeface="Gill Sans"/>
                <a:sym typeface="Gill Sans"/>
              </a:defRPr>
            </a:lvl1pPr>
            <a:lvl2pPr indent="0" lvl="1" marL="0" marR="0" rtl="0" algn="ctr">
              <a:spcBef>
                <a:spcPts val="0"/>
              </a:spcBef>
              <a:buNone/>
              <a:defRPr b="0" i="0" sz="1200" u="none" cap="none" strike="noStrike">
                <a:solidFill>
                  <a:srgbClr val="B3A787"/>
                </a:solidFill>
                <a:latin typeface="Gill Sans"/>
                <a:ea typeface="Gill Sans"/>
                <a:cs typeface="Gill Sans"/>
                <a:sym typeface="Gill Sans"/>
              </a:defRPr>
            </a:lvl2pPr>
            <a:lvl3pPr indent="0" lvl="2" marL="0" marR="0" rtl="0" algn="ctr">
              <a:spcBef>
                <a:spcPts val="0"/>
              </a:spcBef>
              <a:buNone/>
              <a:defRPr b="0" i="0" sz="1200" u="none" cap="none" strike="noStrike">
                <a:solidFill>
                  <a:srgbClr val="B3A787"/>
                </a:solidFill>
                <a:latin typeface="Gill Sans"/>
                <a:ea typeface="Gill Sans"/>
                <a:cs typeface="Gill Sans"/>
                <a:sym typeface="Gill Sans"/>
              </a:defRPr>
            </a:lvl3pPr>
            <a:lvl4pPr indent="0" lvl="3" marL="0" marR="0" rtl="0" algn="ctr">
              <a:spcBef>
                <a:spcPts val="0"/>
              </a:spcBef>
              <a:buNone/>
              <a:defRPr b="0" i="0" sz="1200" u="none" cap="none" strike="noStrike">
                <a:solidFill>
                  <a:srgbClr val="B3A787"/>
                </a:solidFill>
                <a:latin typeface="Gill Sans"/>
                <a:ea typeface="Gill Sans"/>
                <a:cs typeface="Gill Sans"/>
                <a:sym typeface="Gill Sans"/>
              </a:defRPr>
            </a:lvl4pPr>
            <a:lvl5pPr indent="0" lvl="4" marL="0" marR="0" rtl="0" algn="ctr">
              <a:spcBef>
                <a:spcPts val="0"/>
              </a:spcBef>
              <a:buNone/>
              <a:defRPr b="0" i="0" sz="1200" u="none" cap="none" strike="noStrike">
                <a:solidFill>
                  <a:srgbClr val="B3A787"/>
                </a:solidFill>
                <a:latin typeface="Gill Sans"/>
                <a:ea typeface="Gill Sans"/>
                <a:cs typeface="Gill Sans"/>
                <a:sym typeface="Gill Sans"/>
              </a:defRPr>
            </a:lvl5pPr>
            <a:lvl6pPr indent="0" lvl="5" marL="0" marR="0" rtl="0" algn="ctr">
              <a:spcBef>
                <a:spcPts val="0"/>
              </a:spcBef>
              <a:buNone/>
              <a:defRPr b="0" i="0" sz="1200" u="none" cap="none" strike="noStrike">
                <a:solidFill>
                  <a:srgbClr val="B3A787"/>
                </a:solidFill>
                <a:latin typeface="Gill Sans"/>
                <a:ea typeface="Gill Sans"/>
                <a:cs typeface="Gill Sans"/>
                <a:sym typeface="Gill Sans"/>
              </a:defRPr>
            </a:lvl6pPr>
            <a:lvl7pPr indent="0" lvl="6" marL="0" marR="0" rtl="0" algn="ctr">
              <a:spcBef>
                <a:spcPts val="0"/>
              </a:spcBef>
              <a:buNone/>
              <a:defRPr b="0" i="0" sz="1200" u="none" cap="none" strike="noStrike">
                <a:solidFill>
                  <a:srgbClr val="B3A787"/>
                </a:solidFill>
                <a:latin typeface="Gill Sans"/>
                <a:ea typeface="Gill Sans"/>
                <a:cs typeface="Gill Sans"/>
                <a:sym typeface="Gill Sans"/>
              </a:defRPr>
            </a:lvl7pPr>
            <a:lvl8pPr indent="0" lvl="7" marL="0" marR="0" rtl="0" algn="ctr">
              <a:spcBef>
                <a:spcPts val="0"/>
              </a:spcBef>
              <a:buNone/>
              <a:defRPr b="0" i="0" sz="1200" u="none" cap="none" strike="noStrike">
                <a:solidFill>
                  <a:srgbClr val="B3A787"/>
                </a:solidFill>
                <a:latin typeface="Gill Sans"/>
                <a:ea typeface="Gill Sans"/>
                <a:cs typeface="Gill Sans"/>
                <a:sym typeface="Gill Sans"/>
              </a:defRPr>
            </a:lvl8pPr>
            <a:lvl9pPr indent="0" lvl="8" marL="0" marR="0" rtl="0" algn="ctr">
              <a:spcBef>
                <a:spcPts val="0"/>
              </a:spcBef>
              <a:buNone/>
              <a:defRPr b="0" i="0" sz="1200" u="none" cap="none" strike="noStrike">
                <a:solidFill>
                  <a:srgbClr val="B3A787"/>
                </a:solidFill>
                <a:latin typeface="Gill Sans"/>
                <a:ea typeface="Gill Sans"/>
                <a:cs typeface="Gill Sans"/>
                <a:sym typeface="Gill Sans"/>
              </a:defRPr>
            </a:lvl9pPr>
          </a:lstStyle>
          <a:p>
            <a:pPr indent="0" lvl="0" marL="0" rtl="0" algn="ctr">
              <a:spcBef>
                <a:spcPts val="0"/>
              </a:spcBef>
              <a:spcAft>
                <a:spcPts val="0"/>
              </a:spcAft>
              <a:buNone/>
            </a:pPr>
            <a:fld id="{00000000-1234-1234-1234-123412341234}" type="slidenum">
              <a:rPr lang="en-US"/>
              <a:t>‹#›</a:t>
            </a:fld>
            <a:endParaRPr/>
          </a:p>
        </p:txBody>
      </p:sp>
      <p:sp>
        <p:nvSpPr>
          <p:cNvPr id="19" name="Google Shape;19;p34"/>
          <p:cNvSpPr/>
          <p:nvPr/>
        </p:nvSpPr>
        <p:spPr>
          <a:xfrm>
            <a:off x="1014984" y="-54"/>
            <a:ext cx="73152" cy="6858054"/>
          </a:xfrm>
          <a:prstGeom prst="rect">
            <a:avLst/>
          </a:prstGeom>
          <a:solidFill>
            <a:schemeClr val="lt1"/>
          </a:solidFill>
          <a:ln>
            <a:noFill/>
          </a:ln>
          <a:effectLst>
            <a:outerShdw blurRad="38550" rotWithShape="0" algn="tl" dir="10800000" dist="38000">
              <a:srgbClr val="6F6A5F">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Gill Sans"/>
              <a:ea typeface="Gill Sans"/>
              <a:cs typeface="Gill Sans"/>
              <a:sym typeface="Gill Sans"/>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9.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0.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3.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6.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3.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4.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2.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13.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3.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16.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3.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
          <p:cNvSpPr txBox="1"/>
          <p:nvPr>
            <p:ph type="ctrTitle"/>
          </p:nvPr>
        </p:nvSpPr>
        <p:spPr>
          <a:xfrm>
            <a:off x="1219200" y="2133600"/>
            <a:ext cx="7406640" cy="1926102"/>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rgbClr val="562214"/>
              </a:buClr>
              <a:buSzPts val="6000"/>
              <a:buFont typeface="Arial"/>
              <a:buNone/>
            </a:pPr>
            <a:r>
              <a:rPr lang="en-US" sz="6000">
                <a:latin typeface="Arial"/>
                <a:ea typeface="Arial"/>
                <a:cs typeface="Arial"/>
                <a:sym typeface="Arial"/>
              </a:rPr>
              <a:t>Parikrama</a:t>
            </a:r>
            <a:r>
              <a:rPr lang="en-US" sz="7200">
                <a:latin typeface="Arial"/>
                <a:ea typeface="Arial"/>
                <a:cs typeface="Arial"/>
                <a:sym typeface="Arial"/>
              </a:rPr>
              <a:t> - </a:t>
            </a:r>
            <a:r>
              <a:rPr lang="en-US" sz="2800">
                <a:latin typeface="Arial"/>
                <a:ea typeface="Arial"/>
                <a:cs typeface="Arial"/>
                <a:sym typeface="Arial"/>
              </a:rPr>
              <a:t>the circle of learning</a:t>
            </a:r>
            <a:endParaRPr/>
          </a:p>
        </p:txBody>
      </p:sp>
      <p:sp>
        <p:nvSpPr>
          <p:cNvPr id="105" name="Google Shape;105;p1"/>
          <p:cNvSpPr txBox="1"/>
          <p:nvPr>
            <p:ph idx="1" type="subTitle"/>
          </p:nvPr>
        </p:nvSpPr>
        <p:spPr>
          <a:xfrm>
            <a:off x="1447800" y="3962400"/>
            <a:ext cx="7406640" cy="1752600"/>
          </a:xfrm>
          <a:prstGeom prst="rect">
            <a:avLst/>
          </a:prstGeom>
          <a:noFill/>
          <a:ln>
            <a:noFill/>
          </a:ln>
        </p:spPr>
        <p:txBody>
          <a:bodyPr anchorCtr="0" anchor="t" bIns="45700" lIns="91425" spcFirstLastPara="1" rIns="91425" wrap="square" tIns="0">
            <a:normAutofit/>
          </a:bodyPr>
          <a:lstStyle/>
          <a:p>
            <a:pPr indent="0" lvl="0" marL="27432" rtl="0" algn="ctr">
              <a:lnSpc>
                <a:spcPct val="100000"/>
              </a:lnSpc>
              <a:spcBef>
                <a:spcPts val="0"/>
              </a:spcBef>
              <a:spcAft>
                <a:spcPts val="0"/>
              </a:spcAft>
              <a:buSzPts val="3840"/>
              <a:buNone/>
            </a:pPr>
            <a:r>
              <a:rPr lang="en-US" sz="4800">
                <a:solidFill>
                  <a:srgbClr val="E1797A"/>
                </a:solidFill>
                <a:latin typeface="Arial Narrow"/>
                <a:ea typeface="Arial Narrow"/>
                <a:cs typeface="Arial Narrow"/>
                <a:sym typeface="Arial Narrow"/>
              </a:rPr>
              <a:t>Fine Motor Development</a:t>
            </a:r>
            <a:endParaRPr/>
          </a:p>
        </p:txBody>
      </p:sp>
      <p:sp>
        <p:nvSpPr>
          <p:cNvPr id="106" name="Google Shape;106;p1"/>
          <p:cNvSpPr txBox="1"/>
          <p:nvPr/>
        </p:nvSpPr>
        <p:spPr>
          <a:xfrm>
            <a:off x="3848300" y="5286375"/>
            <a:ext cx="5426700" cy="585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3200" u="none" cap="none" strike="noStrike">
                <a:solidFill>
                  <a:schemeClr val="dk2"/>
                </a:solidFill>
                <a:latin typeface="Gill Sans"/>
                <a:ea typeface="Gill Sans"/>
                <a:cs typeface="Gill Sans"/>
                <a:sym typeface="Gill Sans"/>
              </a:rPr>
              <a:t>- Prof. Dr. Kamini Rege</a:t>
            </a:r>
            <a:endParaRPr b="1" sz="3200">
              <a:solidFill>
                <a:schemeClr val="dk2"/>
              </a:solidFill>
              <a:latin typeface="Gill Sans"/>
              <a:ea typeface="Gill Sans"/>
              <a:cs typeface="Gill Sans"/>
              <a:sym typeface="Gill Sans"/>
            </a:endParaRPr>
          </a:p>
        </p:txBody>
      </p:sp>
      <p:pic>
        <p:nvPicPr>
          <p:cNvPr id="107" name="Google Shape;107;p1"/>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108" name="Google Shape;108;p1"/>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10"/>
          <p:cNvSpPr txBox="1"/>
          <p:nvPr>
            <p:ph type="title"/>
          </p:nvPr>
        </p:nvSpPr>
        <p:spPr>
          <a:xfrm>
            <a:off x="1447800" y="914400"/>
            <a:ext cx="749808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562214"/>
              </a:buClr>
              <a:buSzPts val="4300"/>
              <a:buFont typeface="Gill Sans"/>
              <a:buNone/>
            </a:pPr>
            <a:r>
              <a:rPr lang="en-US"/>
              <a:t>Scissor Activities </a:t>
            </a:r>
            <a:endParaRPr/>
          </a:p>
        </p:txBody>
      </p:sp>
      <p:sp>
        <p:nvSpPr>
          <p:cNvPr id="175" name="Google Shape;175;p10"/>
          <p:cNvSpPr txBox="1"/>
          <p:nvPr>
            <p:ph idx="1" type="body"/>
          </p:nvPr>
        </p:nvSpPr>
        <p:spPr>
          <a:xfrm>
            <a:off x="1435608" y="2057400"/>
            <a:ext cx="7498080" cy="41910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Cutting junk mail, particularly the kind of paper used in magazine subscription cards</a:t>
            </a:r>
            <a:endParaRPr/>
          </a:p>
          <a:p>
            <a:pPr indent="-283464" lvl="0" marL="365760" rtl="0" algn="l">
              <a:lnSpc>
                <a:spcPct val="150000"/>
              </a:lnSpc>
              <a:spcBef>
                <a:spcPts val="600"/>
              </a:spcBef>
              <a:spcAft>
                <a:spcPts val="0"/>
              </a:spcAft>
              <a:buSzPts val="1920"/>
              <a:buChar char="⚫"/>
            </a:pPr>
            <a:r>
              <a:rPr lang="en-US" sz="2400"/>
              <a:t>Making fringe on the edge of a piece of contruction paper</a:t>
            </a:r>
            <a:endParaRPr/>
          </a:p>
          <a:p>
            <a:pPr indent="-283464" lvl="0" marL="365760" rtl="0" algn="l">
              <a:lnSpc>
                <a:spcPct val="150000"/>
              </a:lnSpc>
              <a:spcBef>
                <a:spcPts val="600"/>
              </a:spcBef>
              <a:spcAft>
                <a:spcPts val="0"/>
              </a:spcAft>
              <a:buSzPts val="1920"/>
              <a:buChar char="⚫"/>
            </a:pPr>
            <a:r>
              <a:rPr lang="en-US" sz="2400"/>
              <a:t>Cutting play dough with scissors</a:t>
            </a:r>
            <a:endParaRPr/>
          </a:p>
          <a:p>
            <a:pPr indent="-283464" lvl="0" marL="365760" rtl="0" algn="l">
              <a:lnSpc>
                <a:spcPct val="150000"/>
              </a:lnSpc>
              <a:spcBef>
                <a:spcPts val="600"/>
              </a:spcBef>
              <a:spcAft>
                <a:spcPts val="0"/>
              </a:spcAft>
              <a:buSzPts val="1920"/>
              <a:buChar char="⚫"/>
            </a:pPr>
            <a:r>
              <a:rPr lang="en-US" sz="2400"/>
              <a:t>Cutting straws or shredded paper</a:t>
            </a:r>
            <a:endParaRPr/>
          </a:p>
        </p:txBody>
      </p:sp>
      <p:pic>
        <p:nvPicPr>
          <p:cNvPr id="176" name="Google Shape;176;p10"/>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177" name="Google Shape;177;p10"/>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1"/>
          <p:cNvSpPr txBox="1"/>
          <p:nvPr>
            <p:ph type="title"/>
          </p:nvPr>
        </p:nvSpPr>
        <p:spPr>
          <a:xfrm>
            <a:off x="1435608" y="609600"/>
            <a:ext cx="749808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7CC1D4"/>
              </a:buClr>
              <a:buSzPts val="4300"/>
              <a:buFont typeface="Gill Sans"/>
              <a:buNone/>
            </a:pPr>
            <a:r>
              <a:rPr lang="en-US">
                <a:solidFill>
                  <a:srgbClr val="7CC1D4"/>
                </a:solidFill>
              </a:rPr>
              <a:t>Sensory Activities </a:t>
            </a:r>
            <a:endParaRPr/>
          </a:p>
        </p:txBody>
      </p:sp>
      <p:sp>
        <p:nvSpPr>
          <p:cNvPr id="183" name="Google Shape;183;p11"/>
          <p:cNvSpPr txBox="1"/>
          <p:nvPr>
            <p:ph idx="1" type="body"/>
          </p:nvPr>
        </p:nvSpPr>
        <p:spPr>
          <a:xfrm>
            <a:off x="1435608" y="1828800"/>
            <a:ext cx="7498080" cy="44196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Wheelbarrow walking, crab walking</a:t>
            </a:r>
            <a:endParaRPr/>
          </a:p>
          <a:p>
            <a:pPr indent="-283464" lvl="0" marL="365760" rtl="0" algn="l">
              <a:lnSpc>
                <a:spcPct val="150000"/>
              </a:lnSpc>
              <a:spcBef>
                <a:spcPts val="600"/>
              </a:spcBef>
              <a:spcAft>
                <a:spcPts val="0"/>
              </a:spcAft>
              <a:buSzPts val="1920"/>
              <a:buChar char="⚫"/>
            </a:pPr>
            <a:r>
              <a:rPr lang="en-US" sz="2400"/>
              <a:t>Clapping games</a:t>
            </a:r>
            <a:endParaRPr/>
          </a:p>
          <a:p>
            <a:pPr indent="-283464" lvl="0" marL="365760" rtl="0" algn="l">
              <a:lnSpc>
                <a:spcPct val="150000"/>
              </a:lnSpc>
              <a:spcBef>
                <a:spcPts val="600"/>
              </a:spcBef>
              <a:spcAft>
                <a:spcPts val="0"/>
              </a:spcAft>
              <a:buSzPts val="1920"/>
              <a:buChar char="⚫"/>
            </a:pPr>
            <a:r>
              <a:rPr lang="en-US" sz="2400"/>
              <a:t>Catching bubbles with hands</a:t>
            </a:r>
            <a:endParaRPr/>
          </a:p>
          <a:p>
            <a:pPr indent="-283464" lvl="0" marL="365760" rtl="0" algn="l">
              <a:lnSpc>
                <a:spcPct val="150000"/>
              </a:lnSpc>
              <a:spcBef>
                <a:spcPts val="600"/>
              </a:spcBef>
              <a:spcAft>
                <a:spcPts val="0"/>
              </a:spcAft>
              <a:buSzPts val="1920"/>
              <a:buChar char="⚫"/>
            </a:pPr>
            <a:r>
              <a:rPr lang="en-US" sz="2400"/>
              <a:t>Pulling off pieces of clay/dough with individual fingers and thumb</a:t>
            </a:r>
            <a:endParaRPr/>
          </a:p>
          <a:p>
            <a:pPr indent="-283464" lvl="0" marL="365760" rtl="0" algn="l">
              <a:lnSpc>
                <a:spcPct val="150000"/>
              </a:lnSpc>
              <a:spcBef>
                <a:spcPts val="600"/>
              </a:spcBef>
              <a:spcAft>
                <a:spcPts val="0"/>
              </a:spcAft>
              <a:buSzPts val="1920"/>
              <a:buChar char="⚫"/>
            </a:pPr>
            <a:r>
              <a:rPr lang="en-US" sz="2400"/>
              <a:t>Picking out small objects like pegs, beads, coins, etc.</a:t>
            </a:r>
            <a:endParaRPr/>
          </a:p>
        </p:txBody>
      </p:sp>
      <p:pic>
        <p:nvPicPr>
          <p:cNvPr id="184" name="Google Shape;184;p11"/>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185" name="Google Shape;185;p11"/>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2"/>
          <p:cNvSpPr txBox="1"/>
          <p:nvPr>
            <p:ph type="title"/>
          </p:nvPr>
        </p:nvSpPr>
        <p:spPr>
          <a:xfrm>
            <a:off x="1447800" y="533400"/>
            <a:ext cx="749808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FA862D"/>
              </a:buClr>
              <a:buSzPts val="4300"/>
              <a:buFont typeface="Gill Sans"/>
              <a:buNone/>
            </a:pPr>
            <a:r>
              <a:rPr lang="en-US">
                <a:solidFill>
                  <a:srgbClr val="FA862D"/>
                </a:solidFill>
              </a:rPr>
              <a:t>Midline Crossing </a:t>
            </a:r>
            <a:endParaRPr/>
          </a:p>
        </p:txBody>
      </p:sp>
      <p:sp>
        <p:nvSpPr>
          <p:cNvPr id="191" name="Google Shape;191;p12"/>
          <p:cNvSpPr txBox="1"/>
          <p:nvPr>
            <p:ph idx="1" type="body"/>
          </p:nvPr>
        </p:nvSpPr>
        <p:spPr>
          <a:xfrm>
            <a:off x="1435608" y="1752600"/>
            <a:ext cx="7498080" cy="49530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Encourage reaching across the body for materials with each hand. It may be necessary to engage the other hand in an activity to prevent switching hands at midline.</a:t>
            </a:r>
            <a:endParaRPr/>
          </a:p>
          <a:p>
            <a:pPr indent="-283464" lvl="0" marL="365760" rtl="0" algn="l">
              <a:lnSpc>
                <a:spcPct val="150000"/>
              </a:lnSpc>
              <a:spcBef>
                <a:spcPts val="600"/>
              </a:spcBef>
              <a:spcAft>
                <a:spcPts val="0"/>
              </a:spcAft>
              <a:buSzPts val="1920"/>
              <a:buChar char="⚫"/>
            </a:pPr>
            <a:r>
              <a:rPr lang="en-US" sz="2400"/>
              <a:t>When painting at the easel, encourage the child to paint a continuous line across the entire paper.</a:t>
            </a:r>
            <a:endParaRPr/>
          </a:p>
        </p:txBody>
      </p:sp>
      <p:pic>
        <p:nvPicPr>
          <p:cNvPr id="192" name="Google Shape;192;p12"/>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193" name="Google Shape;193;p12"/>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3"/>
          <p:cNvSpPr txBox="1"/>
          <p:nvPr>
            <p:ph type="title"/>
          </p:nvPr>
        </p:nvSpPr>
        <p:spPr>
          <a:xfrm>
            <a:off x="755576" y="548680"/>
            <a:ext cx="6624736" cy="814157"/>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562214"/>
              </a:buClr>
              <a:buSzPct val="100000"/>
              <a:buFont typeface="Gill Sans"/>
              <a:buNone/>
            </a:pPr>
            <a:r>
              <a:rPr lang="en-US"/>
              <a:t>Activities to Develop Handwriting Skills </a:t>
            </a:r>
            <a:endParaRPr/>
          </a:p>
        </p:txBody>
      </p:sp>
      <p:sp>
        <p:nvSpPr>
          <p:cNvPr id="199" name="Google Shape;199;p13"/>
          <p:cNvSpPr txBox="1"/>
          <p:nvPr>
            <p:ph idx="1" type="body"/>
          </p:nvPr>
        </p:nvSpPr>
        <p:spPr>
          <a:xfrm>
            <a:off x="1219200" y="1828800"/>
            <a:ext cx="7498080" cy="4724400"/>
          </a:xfrm>
          <a:prstGeom prst="rect">
            <a:avLst/>
          </a:prstGeom>
          <a:noFill/>
          <a:ln>
            <a:noFill/>
          </a:ln>
        </p:spPr>
        <p:txBody>
          <a:bodyPr anchorCtr="0" anchor="t" bIns="45700" lIns="91425" spcFirstLastPara="1" rIns="91425" wrap="square" tIns="45700">
            <a:normAutofit/>
          </a:bodyPr>
          <a:lstStyle/>
          <a:p>
            <a:pPr indent="0" lvl="0" marL="82296" rtl="0" algn="l">
              <a:lnSpc>
                <a:spcPct val="100000"/>
              </a:lnSpc>
              <a:spcBef>
                <a:spcPts val="0"/>
              </a:spcBef>
              <a:spcAft>
                <a:spcPts val="0"/>
              </a:spcAft>
              <a:buSzPts val="3840"/>
              <a:buNone/>
            </a:pPr>
            <a:r>
              <a:rPr lang="en-US" sz="4800">
                <a:solidFill>
                  <a:srgbClr val="7030A0"/>
                </a:solidFill>
              </a:rPr>
              <a:t>Body Stability</a:t>
            </a:r>
            <a:endParaRPr/>
          </a:p>
          <a:p>
            <a:pPr indent="0" lvl="0" marL="82296" rtl="0" algn="l">
              <a:lnSpc>
                <a:spcPct val="100000"/>
              </a:lnSpc>
              <a:spcBef>
                <a:spcPts val="600"/>
              </a:spcBef>
              <a:spcAft>
                <a:spcPts val="0"/>
              </a:spcAft>
              <a:buSzPts val="2560"/>
              <a:buNone/>
            </a:pPr>
            <a:r>
              <a:t/>
            </a:r>
            <a:endParaRPr>
              <a:solidFill>
                <a:srgbClr val="7030A0"/>
              </a:solidFill>
            </a:endParaRPr>
          </a:p>
          <a:p>
            <a:pPr indent="-283464" lvl="0" marL="365760" rtl="0" algn="l">
              <a:lnSpc>
                <a:spcPct val="150000"/>
              </a:lnSpc>
              <a:spcBef>
                <a:spcPts val="600"/>
              </a:spcBef>
              <a:spcAft>
                <a:spcPts val="0"/>
              </a:spcAft>
              <a:buSzPts val="1920"/>
              <a:buChar char="⚫"/>
            </a:pPr>
            <a:r>
              <a:rPr lang="en-US" sz="2400"/>
              <a:t>Wheelbarrow walking, crab walking, and wall push-ups.</a:t>
            </a:r>
            <a:endParaRPr/>
          </a:p>
          <a:p>
            <a:pPr indent="-283464" lvl="0" marL="365760" rtl="0" algn="l">
              <a:lnSpc>
                <a:spcPct val="150000"/>
              </a:lnSpc>
              <a:spcBef>
                <a:spcPts val="600"/>
              </a:spcBef>
              <a:spcAft>
                <a:spcPts val="0"/>
              </a:spcAft>
              <a:buSzPts val="1920"/>
              <a:buChar char="⚫"/>
            </a:pPr>
            <a:r>
              <a:rPr lang="en-US" sz="2400"/>
              <a:t>Toys : Orbiter, silly putty, and monkey bars on the playground.</a:t>
            </a:r>
            <a:endParaRPr/>
          </a:p>
          <a:p>
            <a:pPr indent="0" lvl="0" marL="82296" rtl="0" algn="l">
              <a:lnSpc>
                <a:spcPct val="150000"/>
              </a:lnSpc>
              <a:spcBef>
                <a:spcPts val="600"/>
              </a:spcBef>
              <a:spcAft>
                <a:spcPts val="0"/>
              </a:spcAft>
              <a:buSzPts val="1920"/>
              <a:buNone/>
            </a:pPr>
            <a:r>
              <a:t/>
            </a:r>
            <a:endParaRPr sz="2400"/>
          </a:p>
        </p:txBody>
      </p:sp>
      <p:pic>
        <p:nvPicPr>
          <p:cNvPr id="200" name="Google Shape;200;p13"/>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01" name="Google Shape;201;p13"/>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4"/>
          <p:cNvSpPr txBox="1"/>
          <p:nvPr>
            <p:ph type="title"/>
          </p:nvPr>
        </p:nvSpPr>
        <p:spPr>
          <a:xfrm>
            <a:off x="1447800" y="609600"/>
            <a:ext cx="749808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E1797A"/>
              </a:buClr>
              <a:buSzPts val="4300"/>
              <a:buFont typeface="Gill Sans"/>
              <a:buNone/>
            </a:pPr>
            <a:r>
              <a:rPr lang="en-US">
                <a:solidFill>
                  <a:srgbClr val="E1797A"/>
                </a:solidFill>
              </a:rPr>
              <a:t>Fine Motor Skills</a:t>
            </a:r>
            <a:endParaRPr/>
          </a:p>
        </p:txBody>
      </p:sp>
      <p:sp>
        <p:nvSpPr>
          <p:cNvPr id="207" name="Google Shape;207;p14"/>
          <p:cNvSpPr txBox="1"/>
          <p:nvPr>
            <p:ph idx="1" type="body"/>
          </p:nvPr>
        </p:nvSpPr>
        <p:spPr>
          <a:xfrm>
            <a:off x="1435608" y="1752600"/>
            <a:ext cx="7498080" cy="44958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Play connect the dots. Make sure the child’s strokes connect dots from left to right and from top to bottom</a:t>
            </a:r>
            <a:endParaRPr/>
          </a:p>
          <a:p>
            <a:pPr indent="-283464" lvl="0" marL="365760" rtl="0" algn="l">
              <a:lnSpc>
                <a:spcPct val="150000"/>
              </a:lnSpc>
              <a:spcBef>
                <a:spcPts val="600"/>
              </a:spcBef>
              <a:spcAft>
                <a:spcPts val="0"/>
              </a:spcAft>
              <a:buSzPts val="1920"/>
              <a:buChar char="⚫"/>
            </a:pPr>
            <a:r>
              <a:rPr lang="en-US" sz="2400"/>
              <a:t>Trace around stencils – the dominant hand pushing the pencil against the edge of the stencil and the other hand holding the stencil firmly</a:t>
            </a:r>
            <a:endParaRPr/>
          </a:p>
          <a:p>
            <a:pPr indent="-283464" lvl="0" marL="365760" rtl="0" algn="l">
              <a:lnSpc>
                <a:spcPct val="150000"/>
              </a:lnSpc>
              <a:spcBef>
                <a:spcPts val="600"/>
              </a:spcBef>
              <a:spcAft>
                <a:spcPts val="0"/>
              </a:spcAft>
              <a:buSzPts val="1920"/>
              <a:buChar char="⚫"/>
            </a:pPr>
            <a:r>
              <a:rPr lang="en-US" sz="2400"/>
              <a:t>Paint at an easel</a:t>
            </a:r>
            <a:endParaRPr/>
          </a:p>
          <a:p>
            <a:pPr indent="0" lvl="0" marL="82296" rtl="0" algn="l">
              <a:lnSpc>
                <a:spcPct val="150000"/>
              </a:lnSpc>
              <a:spcBef>
                <a:spcPts val="600"/>
              </a:spcBef>
              <a:spcAft>
                <a:spcPts val="0"/>
              </a:spcAft>
              <a:buSzPts val="1920"/>
              <a:buNone/>
            </a:pPr>
            <a:r>
              <a:rPr lang="en-US" sz="2400"/>
              <a:t> </a:t>
            </a:r>
            <a:endParaRPr/>
          </a:p>
        </p:txBody>
      </p:sp>
      <p:pic>
        <p:nvPicPr>
          <p:cNvPr id="208" name="Google Shape;208;p14"/>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09" name="Google Shape;209;p14"/>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5"/>
          <p:cNvSpPr txBox="1"/>
          <p:nvPr>
            <p:ph type="title"/>
          </p:nvPr>
        </p:nvSpPr>
        <p:spPr>
          <a:xfrm>
            <a:off x="1219200" y="990600"/>
            <a:ext cx="749808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562214"/>
              </a:buClr>
              <a:buSzPts val="4300"/>
              <a:buFont typeface="Gill Sans"/>
              <a:buNone/>
            </a:pPr>
            <a:r>
              <a:rPr lang="en-US"/>
              <a:t>Ocular Motor Control</a:t>
            </a:r>
            <a:endParaRPr/>
          </a:p>
        </p:txBody>
      </p:sp>
      <p:sp>
        <p:nvSpPr>
          <p:cNvPr id="215" name="Google Shape;215;p15"/>
          <p:cNvSpPr txBox="1"/>
          <p:nvPr>
            <p:ph idx="1" type="body"/>
          </p:nvPr>
        </p:nvSpPr>
        <p:spPr>
          <a:xfrm>
            <a:off x="1435608" y="2819400"/>
            <a:ext cx="7498080" cy="34290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Use a flashlight against the ceiling. </a:t>
            </a:r>
            <a:endParaRPr/>
          </a:p>
          <a:p>
            <a:pPr indent="-283464" lvl="0" marL="365760" rtl="0" algn="l">
              <a:lnSpc>
                <a:spcPct val="150000"/>
              </a:lnSpc>
              <a:spcBef>
                <a:spcPts val="600"/>
              </a:spcBef>
              <a:spcAft>
                <a:spcPts val="0"/>
              </a:spcAft>
              <a:buSzPts val="1920"/>
              <a:buChar char="⚫"/>
            </a:pPr>
            <a:r>
              <a:rPr lang="en-US" sz="2400"/>
              <a:t>Find hidden pictures in books</a:t>
            </a:r>
            <a:endParaRPr/>
          </a:p>
          <a:p>
            <a:pPr indent="-283464" lvl="0" marL="365760" rtl="0" algn="l">
              <a:lnSpc>
                <a:spcPct val="150000"/>
              </a:lnSpc>
              <a:spcBef>
                <a:spcPts val="600"/>
              </a:spcBef>
              <a:spcAft>
                <a:spcPts val="0"/>
              </a:spcAft>
              <a:buSzPts val="1920"/>
              <a:buChar char="⚫"/>
            </a:pPr>
            <a:r>
              <a:rPr lang="en-US" sz="2400"/>
              <a:t>Maze activities </a:t>
            </a:r>
            <a:endParaRPr/>
          </a:p>
          <a:p>
            <a:pPr indent="0" lvl="0" marL="82296" rtl="0" algn="l">
              <a:lnSpc>
                <a:spcPct val="150000"/>
              </a:lnSpc>
              <a:spcBef>
                <a:spcPts val="600"/>
              </a:spcBef>
              <a:spcAft>
                <a:spcPts val="0"/>
              </a:spcAft>
              <a:buSzPts val="1920"/>
              <a:buNone/>
            </a:pPr>
            <a:r>
              <a:rPr lang="en-US" sz="2400"/>
              <a:t>  </a:t>
            </a:r>
            <a:endParaRPr/>
          </a:p>
        </p:txBody>
      </p:sp>
      <p:pic>
        <p:nvPicPr>
          <p:cNvPr id="216" name="Google Shape;216;p15"/>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17" name="Google Shape;217;p15"/>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6"/>
          <p:cNvSpPr txBox="1"/>
          <p:nvPr>
            <p:ph type="title"/>
          </p:nvPr>
        </p:nvSpPr>
        <p:spPr>
          <a:xfrm>
            <a:off x="1435608" y="274638"/>
            <a:ext cx="749808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B9D778"/>
              </a:buClr>
              <a:buSzPts val="4300"/>
              <a:buFont typeface="Gill Sans"/>
              <a:buNone/>
            </a:pPr>
            <a:r>
              <a:rPr lang="en-US">
                <a:solidFill>
                  <a:srgbClr val="B9D778"/>
                </a:solidFill>
              </a:rPr>
              <a:t>Eye- hand Coordination</a:t>
            </a:r>
            <a:endParaRPr/>
          </a:p>
        </p:txBody>
      </p:sp>
      <p:sp>
        <p:nvSpPr>
          <p:cNvPr id="223" name="Google Shape;223;p16"/>
          <p:cNvSpPr txBox="1"/>
          <p:nvPr>
            <p:ph idx="1" type="body"/>
          </p:nvPr>
        </p:nvSpPr>
        <p:spPr>
          <a:xfrm>
            <a:off x="1435608" y="1447800"/>
            <a:ext cx="7498080" cy="48006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Throw bean bags/koosh balls into a hula hoop placed flat on the floor.</a:t>
            </a:r>
            <a:endParaRPr/>
          </a:p>
          <a:p>
            <a:pPr indent="-283464" lvl="0" marL="365760" rtl="0" algn="l">
              <a:lnSpc>
                <a:spcPct val="150000"/>
              </a:lnSpc>
              <a:spcBef>
                <a:spcPts val="600"/>
              </a:spcBef>
              <a:spcAft>
                <a:spcPts val="0"/>
              </a:spcAft>
              <a:buSzPts val="1920"/>
              <a:buChar char="⚫"/>
            </a:pPr>
            <a:r>
              <a:rPr lang="en-US" sz="2400"/>
              <a:t>Play throw and catch with a ball. Start with a large ball and work toward a smaller ball</a:t>
            </a:r>
            <a:endParaRPr/>
          </a:p>
          <a:p>
            <a:pPr indent="-283464" lvl="0" marL="365760" rtl="0" algn="l">
              <a:lnSpc>
                <a:spcPct val="150000"/>
              </a:lnSpc>
              <a:spcBef>
                <a:spcPts val="600"/>
              </a:spcBef>
              <a:spcAft>
                <a:spcPts val="0"/>
              </a:spcAft>
              <a:buSzPts val="1920"/>
              <a:buChar char="⚫"/>
            </a:pPr>
            <a:r>
              <a:rPr lang="en-US" sz="2400"/>
              <a:t>Practice hitting bowling pins with a ball</a:t>
            </a:r>
            <a:endParaRPr/>
          </a:p>
          <a:p>
            <a:pPr indent="-283464" lvl="0" marL="365760" rtl="0" algn="l">
              <a:lnSpc>
                <a:spcPct val="150000"/>
              </a:lnSpc>
              <a:spcBef>
                <a:spcPts val="600"/>
              </a:spcBef>
              <a:spcAft>
                <a:spcPts val="0"/>
              </a:spcAft>
              <a:buSzPts val="1920"/>
              <a:buChar char="⚫"/>
            </a:pPr>
            <a:r>
              <a:rPr lang="en-US" sz="2400"/>
              <a:t>Play “ hit the balloon” with a medium-sized balloon </a:t>
            </a:r>
            <a:endParaRPr/>
          </a:p>
        </p:txBody>
      </p:sp>
      <p:pic>
        <p:nvPicPr>
          <p:cNvPr id="224" name="Google Shape;224;p16"/>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25" name="Google Shape;225;p16"/>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7"/>
          <p:cNvSpPr txBox="1"/>
          <p:nvPr>
            <p:ph type="title"/>
          </p:nvPr>
        </p:nvSpPr>
        <p:spPr>
          <a:xfrm>
            <a:off x="899592" y="288067"/>
            <a:ext cx="7498080" cy="1477962"/>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562214"/>
              </a:buClr>
              <a:buSzPct val="100000"/>
              <a:buFont typeface="Gill Sans"/>
              <a:buNone/>
            </a:pPr>
            <a:r>
              <a:rPr lang="en-US" sz="3600"/>
              <a:t>What fine motor skills should children be developing to get ready for formal schooling</a:t>
            </a:r>
            <a:r>
              <a:rPr lang="en-US" sz="3100"/>
              <a:t>?</a:t>
            </a:r>
            <a:endParaRPr/>
          </a:p>
        </p:txBody>
      </p:sp>
      <p:sp>
        <p:nvSpPr>
          <p:cNvPr id="231" name="Google Shape;231;p17"/>
          <p:cNvSpPr txBox="1"/>
          <p:nvPr>
            <p:ph idx="1" type="body"/>
          </p:nvPr>
        </p:nvSpPr>
        <p:spPr>
          <a:xfrm>
            <a:off x="1435608" y="2133600"/>
            <a:ext cx="7498080" cy="41148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Picking up objects using oversized tongs and tweezers</a:t>
            </a:r>
            <a:endParaRPr/>
          </a:p>
          <a:p>
            <a:pPr indent="-283464" lvl="0" marL="365760" rtl="0" algn="l">
              <a:lnSpc>
                <a:spcPct val="150000"/>
              </a:lnSpc>
              <a:spcBef>
                <a:spcPts val="600"/>
              </a:spcBef>
              <a:spcAft>
                <a:spcPts val="0"/>
              </a:spcAft>
              <a:buSzPts val="1920"/>
              <a:buChar char="⚫"/>
            </a:pPr>
            <a:r>
              <a:rPr lang="en-US" sz="2400"/>
              <a:t>Activating and playing with wind-up toys</a:t>
            </a:r>
            <a:endParaRPr/>
          </a:p>
          <a:p>
            <a:pPr indent="-283464" lvl="0" marL="365760" rtl="0" algn="l">
              <a:lnSpc>
                <a:spcPct val="150000"/>
              </a:lnSpc>
              <a:spcBef>
                <a:spcPts val="600"/>
              </a:spcBef>
              <a:spcAft>
                <a:spcPts val="0"/>
              </a:spcAft>
              <a:buSzPts val="1920"/>
              <a:buChar char="⚫"/>
            </a:pPr>
            <a:r>
              <a:rPr lang="en-US" sz="2400"/>
              <a:t>Spinning small hand-held tops</a:t>
            </a:r>
            <a:endParaRPr/>
          </a:p>
          <a:p>
            <a:pPr indent="-283464" lvl="0" marL="365760" rtl="0" algn="l">
              <a:lnSpc>
                <a:spcPct val="150000"/>
              </a:lnSpc>
              <a:spcBef>
                <a:spcPts val="600"/>
              </a:spcBef>
              <a:spcAft>
                <a:spcPts val="0"/>
              </a:spcAft>
              <a:buSzPts val="1920"/>
              <a:buChar char="⚫"/>
            </a:pPr>
            <a:r>
              <a:rPr lang="en-US" sz="2400"/>
              <a:t>Popping bubble plastic with thumb and index fingers</a:t>
            </a:r>
            <a:endParaRPr/>
          </a:p>
          <a:p>
            <a:pPr indent="-283464" lvl="0" marL="365760" rtl="0" algn="l">
              <a:lnSpc>
                <a:spcPct val="150000"/>
              </a:lnSpc>
              <a:spcBef>
                <a:spcPts val="600"/>
              </a:spcBef>
              <a:spcAft>
                <a:spcPts val="0"/>
              </a:spcAft>
              <a:buSzPts val="1920"/>
              <a:buChar char="⚫"/>
            </a:pPr>
            <a:r>
              <a:rPr lang="en-US" sz="2400"/>
              <a:t>Using clothes pegs to help hang up clothes or pictures</a:t>
            </a:r>
            <a:endParaRPr/>
          </a:p>
          <a:p>
            <a:pPr indent="-283464" lvl="0" marL="365760" rtl="0" algn="l">
              <a:lnSpc>
                <a:spcPct val="150000"/>
              </a:lnSpc>
              <a:spcBef>
                <a:spcPts val="600"/>
              </a:spcBef>
              <a:spcAft>
                <a:spcPts val="0"/>
              </a:spcAft>
              <a:buSzPts val="1920"/>
              <a:buChar char="⚫"/>
            </a:pPr>
            <a:r>
              <a:rPr lang="en-US" sz="2400"/>
              <a:t>Using squirt guns or squeeze-trigger contai</a:t>
            </a:r>
            <a:r>
              <a:rPr lang="en-US" sz="2000"/>
              <a:t>ners</a:t>
            </a:r>
            <a:endParaRPr/>
          </a:p>
        </p:txBody>
      </p:sp>
      <p:pic>
        <p:nvPicPr>
          <p:cNvPr id="232" name="Google Shape;232;p17"/>
          <p:cNvPicPr preferRelativeResize="0"/>
          <p:nvPr/>
        </p:nvPicPr>
        <p:blipFill rotWithShape="1">
          <a:blip r:embed="rId3">
            <a:alphaModFix/>
          </a:blip>
          <a:srcRect b="0" l="0" r="0" t="0"/>
          <a:stretch/>
        </p:blipFill>
        <p:spPr>
          <a:xfrm>
            <a:off x="8100392" y="92757"/>
            <a:ext cx="971600" cy="399571"/>
          </a:xfrm>
          <a:prstGeom prst="rect">
            <a:avLst/>
          </a:prstGeom>
          <a:noFill/>
          <a:ln>
            <a:noFill/>
          </a:ln>
        </p:spPr>
      </p:pic>
      <p:sp>
        <p:nvSpPr>
          <p:cNvPr id="233" name="Google Shape;233;p17"/>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8"/>
          <p:cNvSpPr txBox="1"/>
          <p:nvPr>
            <p:ph type="title"/>
          </p:nvPr>
        </p:nvSpPr>
        <p:spPr>
          <a:xfrm>
            <a:off x="755576" y="62143"/>
            <a:ext cx="6652592" cy="17526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922122"/>
              </a:buClr>
              <a:buSzPts val="3600"/>
              <a:buFont typeface="Gill Sans"/>
              <a:buNone/>
            </a:pPr>
            <a:r>
              <a:rPr lang="en-US" sz="3600">
                <a:solidFill>
                  <a:srgbClr val="922122"/>
                </a:solidFill>
              </a:rPr>
              <a:t>What Fine Motor Skills can be expected from a child entering school ?</a:t>
            </a:r>
            <a:endParaRPr/>
          </a:p>
        </p:txBody>
      </p:sp>
      <p:sp>
        <p:nvSpPr>
          <p:cNvPr id="239" name="Google Shape;239;p18"/>
          <p:cNvSpPr txBox="1"/>
          <p:nvPr>
            <p:ph idx="1" type="body"/>
          </p:nvPr>
        </p:nvSpPr>
        <p:spPr>
          <a:xfrm>
            <a:off x="1435608" y="1828800"/>
            <a:ext cx="7498080" cy="46482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Demonstrate hand dominance </a:t>
            </a:r>
            <a:endParaRPr/>
          </a:p>
          <a:p>
            <a:pPr indent="-283464" lvl="0" marL="365760" rtl="0" algn="l">
              <a:lnSpc>
                <a:spcPct val="150000"/>
              </a:lnSpc>
              <a:spcBef>
                <a:spcPts val="600"/>
              </a:spcBef>
              <a:spcAft>
                <a:spcPts val="0"/>
              </a:spcAft>
              <a:buSzPts val="1920"/>
              <a:buChar char="⚫"/>
            </a:pPr>
            <a:r>
              <a:rPr lang="en-US" sz="2400"/>
              <a:t>Use the tips of the fingers and the thumb together in a precise pinch or pincer grasp </a:t>
            </a:r>
            <a:endParaRPr/>
          </a:p>
          <a:p>
            <a:pPr indent="-283464" lvl="0" marL="365760" rtl="0" algn="l">
              <a:lnSpc>
                <a:spcPct val="150000"/>
              </a:lnSpc>
              <a:spcBef>
                <a:spcPts val="600"/>
              </a:spcBef>
              <a:spcAft>
                <a:spcPts val="0"/>
              </a:spcAft>
              <a:buSzPts val="1920"/>
              <a:buChar char="⚫"/>
            </a:pPr>
            <a:r>
              <a:rPr lang="en-US" sz="2400"/>
              <a:t>Follow an object smoothly with the eyes only while the head remains still</a:t>
            </a:r>
            <a:endParaRPr/>
          </a:p>
          <a:p>
            <a:pPr indent="-283464" lvl="0" marL="365760" rtl="0" algn="l">
              <a:lnSpc>
                <a:spcPct val="150000"/>
              </a:lnSpc>
              <a:spcBef>
                <a:spcPts val="600"/>
              </a:spcBef>
              <a:spcAft>
                <a:spcPts val="0"/>
              </a:spcAft>
              <a:buSzPts val="1920"/>
              <a:buChar char="⚫"/>
            </a:pPr>
            <a:r>
              <a:rPr lang="en-US" sz="2400"/>
              <a:t>Put together a complex, interlocking puzzle</a:t>
            </a:r>
            <a:endParaRPr/>
          </a:p>
          <a:p>
            <a:pPr indent="-283464" lvl="0" marL="365760" rtl="0" algn="l">
              <a:lnSpc>
                <a:spcPct val="150000"/>
              </a:lnSpc>
              <a:spcBef>
                <a:spcPts val="600"/>
              </a:spcBef>
              <a:spcAft>
                <a:spcPts val="0"/>
              </a:spcAft>
              <a:buSzPts val="1920"/>
              <a:buChar char="⚫"/>
            </a:pPr>
            <a:r>
              <a:rPr lang="en-US" sz="2400"/>
              <a:t>Manipulate small objects within the hand</a:t>
            </a:r>
            <a:endParaRPr/>
          </a:p>
        </p:txBody>
      </p:sp>
      <p:pic>
        <p:nvPicPr>
          <p:cNvPr id="240" name="Google Shape;240;p18"/>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41" name="Google Shape;241;p18"/>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19"/>
          <p:cNvSpPr txBox="1"/>
          <p:nvPr>
            <p:ph type="title"/>
          </p:nvPr>
        </p:nvSpPr>
        <p:spPr>
          <a:xfrm>
            <a:off x="822960" y="505730"/>
            <a:ext cx="749808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562214"/>
              </a:buClr>
              <a:buSzPct val="100000"/>
              <a:buFont typeface="Gill Sans"/>
              <a:buNone/>
            </a:pPr>
            <a:r>
              <a:rPr lang="en-US" sz="3600"/>
              <a:t>What impact might weak Fine Motor Skills have on a child?</a:t>
            </a:r>
            <a:endParaRPr/>
          </a:p>
        </p:txBody>
      </p:sp>
      <p:sp>
        <p:nvSpPr>
          <p:cNvPr id="247" name="Google Shape;247;p19"/>
          <p:cNvSpPr txBox="1"/>
          <p:nvPr>
            <p:ph idx="1" type="body"/>
          </p:nvPr>
        </p:nvSpPr>
        <p:spPr>
          <a:xfrm>
            <a:off x="1435608" y="1676400"/>
            <a:ext cx="7498080" cy="45720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Outright refusal to participate in an activity</a:t>
            </a:r>
            <a:endParaRPr/>
          </a:p>
          <a:p>
            <a:pPr indent="-283464" lvl="0" marL="365760" rtl="0" algn="l">
              <a:lnSpc>
                <a:spcPct val="150000"/>
              </a:lnSpc>
              <a:spcBef>
                <a:spcPts val="600"/>
              </a:spcBef>
              <a:spcAft>
                <a:spcPts val="0"/>
              </a:spcAft>
              <a:buSzPts val="1920"/>
              <a:buChar char="⚫"/>
            </a:pPr>
            <a:r>
              <a:rPr lang="en-US" sz="2400"/>
              <a:t>Avoidance techniques </a:t>
            </a:r>
            <a:endParaRPr/>
          </a:p>
          <a:p>
            <a:pPr indent="-283464" lvl="0" marL="365760" rtl="0" algn="l">
              <a:lnSpc>
                <a:spcPct val="150000"/>
              </a:lnSpc>
              <a:spcBef>
                <a:spcPts val="600"/>
              </a:spcBef>
              <a:spcAft>
                <a:spcPts val="0"/>
              </a:spcAft>
              <a:buSzPts val="1920"/>
              <a:buChar char="⚫"/>
            </a:pPr>
            <a:r>
              <a:rPr lang="en-US" sz="2400"/>
              <a:t>Anger outbursts</a:t>
            </a:r>
            <a:endParaRPr/>
          </a:p>
          <a:p>
            <a:pPr indent="-283464" lvl="0" marL="365760" rtl="0" algn="l">
              <a:lnSpc>
                <a:spcPct val="150000"/>
              </a:lnSpc>
              <a:spcBef>
                <a:spcPts val="600"/>
              </a:spcBef>
              <a:spcAft>
                <a:spcPts val="0"/>
              </a:spcAft>
              <a:buSzPts val="1920"/>
              <a:buChar char="⚫"/>
            </a:pPr>
            <a:r>
              <a:rPr lang="en-US" sz="2400"/>
              <a:t>Sadness</a:t>
            </a:r>
            <a:endParaRPr/>
          </a:p>
          <a:p>
            <a:pPr indent="-283464" lvl="0" marL="365760" rtl="0" algn="l">
              <a:lnSpc>
                <a:spcPct val="150000"/>
              </a:lnSpc>
              <a:spcBef>
                <a:spcPts val="600"/>
              </a:spcBef>
              <a:spcAft>
                <a:spcPts val="0"/>
              </a:spcAft>
              <a:buSzPts val="1920"/>
              <a:buChar char="⚫"/>
            </a:pPr>
            <a:r>
              <a:rPr lang="en-US" sz="2400"/>
              <a:t>Defeatist behavior </a:t>
            </a:r>
            <a:endParaRPr/>
          </a:p>
        </p:txBody>
      </p:sp>
      <p:pic>
        <p:nvPicPr>
          <p:cNvPr id="248" name="Google Shape;248;p19"/>
          <p:cNvPicPr preferRelativeResize="0"/>
          <p:nvPr/>
        </p:nvPicPr>
        <p:blipFill rotWithShape="1">
          <a:blip r:embed="rId3">
            <a:alphaModFix/>
          </a:blip>
          <a:srcRect b="0" l="0" r="0" t="0"/>
          <a:stretch/>
        </p:blipFill>
        <p:spPr>
          <a:xfrm>
            <a:off x="7668344" y="92757"/>
            <a:ext cx="1403648" cy="577251"/>
          </a:xfrm>
          <a:prstGeom prst="rect">
            <a:avLst/>
          </a:prstGeom>
          <a:noFill/>
          <a:ln>
            <a:noFill/>
          </a:ln>
        </p:spPr>
      </p:pic>
      <p:sp>
        <p:nvSpPr>
          <p:cNvPr id="249" name="Google Shape;249;p19"/>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
          <p:cNvSpPr txBox="1"/>
          <p:nvPr>
            <p:ph type="title"/>
          </p:nvPr>
        </p:nvSpPr>
        <p:spPr>
          <a:xfrm>
            <a:off x="990600" y="274638"/>
            <a:ext cx="7543800" cy="231616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296C7D"/>
              </a:buClr>
              <a:buSzPts val="5400"/>
              <a:buFont typeface="Gill Sans"/>
              <a:buNone/>
            </a:pPr>
            <a:r>
              <a:rPr b="1" lang="en-US" sz="5400">
                <a:solidFill>
                  <a:srgbClr val="296C7D"/>
                </a:solidFill>
              </a:rPr>
              <a:t>What is Fine Motor        Development?</a:t>
            </a:r>
            <a:endParaRPr/>
          </a:p>
        </p:txBody>
      </p:sp>
      <p:sp>
        <p:nvSpPr>
          <p:cNvPr id="114" name="Google Shape;114;p2"/>
          <p:cNvSpPr txBox="1"/>
          <p:nvPr>
            <p:ph idx="1" type="body"/>
          </p:nvPr>
        </p:nvSpPr>
        <p:spPr>
          <a:xfrm>
            <a:off x="838200" y="3006436"/>
            <a:ext cx="7924800" cy="3394364"/>
          </a:xfrm>
          <a:prstGeom prst="rect">
            <a:avLst/>
          </a:prstGeom>
          <a:noFill/>
          <a:ln>
            <a:noFill/>
          </a:ln>
        </p:spPr>
        <p:txBody>
          <a:bodyPr anchorCtr="0" anchor="t" bIns="45700" lIns="91425" spcFirstLastPara="1" rIns="91425" wrap="square" tIns="45700">
            <a:normAutofit fontScale="85000" lnSpcReduction="10000"/>
          </a:bodyPr>
          <a:lstStyle/>
          <a:p>
            <a:pPr indent="-283464" lvl="0" marL="365760" rtl="0" algn="l">
              <a:lnSpc>
                <a:spcPct val="200000"/>
              </a:lnSpc>
              <a:spcBef>
                <a:spcPts val="0"/>
              </a:spcBef>
              <a:spcAft>
                <a:spcPts val="0"/>
              </a:spcAft>
              <a:buSzPct val="80000"/>
              <a:buChar char="⚫"/>
            </a:pPr>
            <a:r>
              <a:rPr lang="en-US">
                <a:latin typeface="Arial Narrow"/>
                <a:ea typeface="Arial Narrow"/>
                <a:cs typeface="Arial Narrow"/>
                <a:sym typeface="Arial Narrow"/>
              </a:rPr>
              <a:t>The collective skills and activities which involve using the hands and fingers.</a:t>
            </a:r>
            <a:endParaRPr/>
          </a:p>
          <a:p>
            <a:pPr indent="-283464" lvl="0" marL="365760" rtl="0" algn="l">
              <a:lnSpc>
                <a:spcPct val="200000"/>
              </a:lnSpc>
              <a:spcBef>
                <a:spcPts val="600"/>
              </a:spcBef>
              <a:spcAft>
                <a:spcPts val="0"/>
              </a:spcAft>
              <a:buSzPct val="80000"/>
              <a:buChar char="⚫"/>
            </a:pPr>
            <a:r>
              <a:rPr lang="en-US">
                <a:latin typeface="Arial Narrow"/>
                <a:ea typeface="Arial Narrow"/>
                <a:cs typeface="Arial Narrow"/>
                <a:sym typeface="Arial Narrow"/>
              </a:rPr>
              <a:t>They include reaching, grasping, manipulating objects &amp; using different tools like crayons &amp; scissors. </a:t>
            </a:r>
            <a:endParaRPr/>
          </a:p>
        </p:txBody>
      </p:sp>
      <p:pic>
        <p:nvPicPr>
          <p:cNvPr id="115" name="Google Shape;115;p2"/>
          <p:cNvPicPr preferRelativeResize="0"/>
          <p:nvPr/>
        </p:nvPicPr>
        <p:blipFill rotWithShape="1">
          <a:blip r:embed="rId3">
            <a:alphaModFix/>
          </a:blip>
          <a:srcRect b="0" l="0" r="0" t="0"/>
          <a:stretch/>
        </p:blipFill>
        <p:spPr>
          <a:xfrm>
            <a:off x="7092280" y="44624"/>
            <a:ext cx="1979712" cy="814157"/>
          </a:xfrm>
          <a:prstGeom prst="rect">
            <a:avLst/>
          </a:prstGeom>
          <a:noFill/>
          <a:ln>
            <a:noFill/>
          </a:ln>
        </p:spPr>
      </p:pic>
      <p:sp>
        <p:nvSpPr>
          <p:cNvPr id="116" name="Google Shape;116;p2"/>
          <p:cNvSpPr txBox="1"/>
          <p:nvPr/>
        </p:nvSpPr>
        <p:spPr>
          <a:xfrm>
            <a:off x="5342125" y="6440535"/>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0"/>
          <p:cNvSpPr txBox="1"/>
          <p:nvPr>
            <p:ph type="title"/>
          </p:nvPr>
        </p:nvSpPr>
        <p:spPr>
          <a:xfrm>
            <a:off x="822960" y="188640"/>
            <a:ext cx="7498080" cy="9906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562214"/>
              </a:buClr>
              <a:buSzPts val="4300"/>
              <a:buFont typeface="Gill Sans"/>
              <a:buNone/>
            </a:pPr>
            <a:r>
              <a:rPr lang="en-US"/>
              <a:t>What can teachers do to help?</a:t>
            </a:r>
            <a:endParaRPr/>
          </a:p>
        </p:txBody>
      </p:sp>
      <p:sp>
        <p:nvSpPr>
          <p:cNvPr id="255" name="Google Shape;255;p20"/>
          <p:cNvSpPr txBox="1"/>
          <p:nvPr>
            <p:ph idx="1" type="body"/>
          </p:nvPr>
        </p:nvSpPr>
        <p:spPr>
          <a:xfrm>
            <a:off x="1435608" y="1066800"/>
            <a:ext cx="7498080" cy="5791200"/>
          </a:xfrm>
          <a:prstGeom prst="rect">
            <a:avLst/>
          </a:prstGeom>
          <a:noFill/>
          <a:ln>
            <a:noFill/>
          </a:ln>
        </p:spPr>
        <p:txBody>
          <a:bodyPr anchorCtr="0" anchor="t" bIns="45700" lIns="91425" spcFirstLastPara="1" rIns="91425" wrap="square" tIns="45700">
            <a:normAutofit lnSpcReduction="10000"/>
          </a:bodyPr>
          <a:lstStyle/>
          <a:p>
            <a:pPr indent="-283464" lvl="0" marL="365760" rtl="0" algn="l">
              <a:lnSpc>
                <a:spcPct val="150000"/>
              </a:lnSpc>
              <a:spcBef>
                <a:spcPts val="0"/>
              </a:spcBef>
              <a:spcAft>
                <a:spcPts val="0"/>
              </a:spcAft>
              <a:buSzPts val="1920"/>
              <a:buChar char="⚫"/>
            </a:pPr>
            <a:r>
              <a:rPr lang="en-US" sz="2400"/>
              <a:t>Teachers should be able to identify those children who are likely at risk of fine motor weakness</a:t>
            </a:r>
            <a:endParaRPr/>
          </a:p>
          <a:p>
            <a:pPr indent="-283464" lvl="0" marL="365760" rtl="0" algn="l">
              <a:lnSpc>
                <a:spcPct val="150000"/>
              </a:lnSpc>
              <a:spcBef>
                <a:spcPts val="600"/>
              </a:spcBef>
              <a:spcAft>
                <a:spcPts val="0"/>
              </a:spcAft>
              <a:buSzPts val="1920"/>
              <a:buChar char="⚫"/>
            </a:pPr>
            <a:r>
              <a:rPr lang="en-US" sz="2400"/>
              <a:t>Teachers can motivate children to practice skills that they might find challenging</a:t>
            </a:r>
            <a:endParaRPr/>
          </a:p>
          <a:p>
            <a:pPr indent="-283464" lvl="0" marL="365760" rtl="0" algn="l">
              <a:lnSpc>
                <a:spcPct val="150000"/>
              </a:lnSpc>
              <a:spcBef>
                <a:spcPts val="600"/>
              </a:spcBef>
              <a:spcAft>
                <a:spcPts val="0"/>
              </a:spcAft>
              <a:buSzPts val="1920"/>
              <a:buChar char="⚫"/>
            </a:pPr>
            <a:r>
              <a:rPr lang="en-US" sz="2400"/>
              <a:t>They should maintain a positive and upbeat demeanor </a:t>
            </a:r>
            <a:endParaRPr/>
          </a:p>
          <a:p>
            <a:pPr indent="-283464" lvl="0" marL="365760" rtl="0" algn="l">
              <a:lnSpc>
                <a:spcPct val="150000"/>
              </a:lnSpc>
              <a:spcBef>
                <a:spcPts val="600"/>
              </a:spcBef>
              <a:spcAft>
                <a:spcPts val="0"/>
              </a:spcAft>
              <a:buSzPts val="1920"/>
              <a:buChar char="⚫"/>
            </a:pPr>
            <a:r>
              <a:rPr lang="en-US" sz="2400"/>
              <a:t>They should remember that for some children fine motor dysfunction may only be part of a broader developmental delay. </a:t>
            </a:r>
            <a:endParaRPr/>
          </a:p>
          <a:p>
            <a:pPr indent="-283464" lvl="0" marL="365760" rtl="0" algn="l">
              <a:lnSpc>
                <a:spcPct val="150000"/>
              </a:lnSpc>
              <a:spcBef>
                <a:spcPts val="600"/>
              </a:spcBef>
              <a:spcAft>
                <a:spcPts val="0"/>
              </a:spcAft>
              <a:buSzPts val="1920"/>
              <a:buChar char="⚫"/>
            </a:pPr>
            <a:r>
              <a:rPr lang="en-US" sz="2400"/>
              <a:t>Lastly, in an extreme case they can also consult with an occupational therapist. </a:t>
            </a:r>
            <a:endParaRPr/>
          </a:p>
        </p:txBody>
      </p:sp>
      <p:pic>
        <p:nvPicPr>
          <p:cNvPr id="256" name="Google Shape;256;p20"/>
          <p:cNvPicPr preferRelativeResize="0"/>
          <p:nvPr/>
        </p:nvPicPr>
        <p:blipFill rotWithShape="1">
          <a:blip r:embed="rId3">
            <a:alphaModFix/>
          </a:blip>
          <a:srcRect b="0" l="0" r="0" t="0"/>
          <a:stretch/>
        </p:blipFill>
        <p:spPr>
          <a:xfrm>
            <a:off x="7788270" y="92757"/>
            <a:ext cx="1283722" cy="527931"/>
          </a:xfrm>
          <a:prstGeom prst="rect">
            <a:avLst/>
          </a:prstGeom>
          <a:noFill/>
          <a:ln>
            <a:noFill/>
          </a:ln>
        </p:spPr>
      </p:pic>
      <p:sp>
        <p:nvSpPr>
          <p:cNvPr id="257" name="Google Shape;257;p20"/>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21"/>
          <p:cNvSpPr txBox="1"/>
          <p:nvPr>
            <p:ph type="ctrTitle"/>
          </p:nvPr>
        </p:nvSpPr>
        <p:spPr>
          <a:xfrm>
            <a:off x="1371600" y="2971800"/>
            <a:ext cx="7406640" cy="1472184"/>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562214"/>
              </a:buClr>
              <a:buSzPts val="6000"/>
              <a:buFont typeface="Arial"/>
              <a:buNone/>
            </a:pPr>
            <a:r>
              <a:rPr lang="en-US" sz="6000">
                <a:solidFill>
                  <a:srgbClr val="562214"/>
                </a:solidFill>
                <a:latin typeface="Arial"/>
                <a:ea typeface="Arial"/>
                <a:cs typeface="Arial"/>
                <a:sym typeface="Arial"/>
              </a:rPr>
              <a:t>Parikrama - the circle of learning</a:t>
            </a:r>
            <a:endParaRPr sz="6000"/>
          </a:p>
        </p:txBody>
      </p:sp>
      <p:sp>
        <p:nvSpPr>
          <p:cNvPr id="263" name="Google Shape;263;p21"/>
          <p:cNvSpPr txBox="1"/>
          <p:nvPr>
            <p:ph idx="1" type="subTitle"/>
          </p:nvPr>
        </p:nvSpPr>
        <p:spPr>
          <a:xfrm>
            <a:off x="1447800" y="4419600"/>
            <a:ext cx="7406640" cy="1752600"/>
          </a:xfrm>
          <a:prstGeom prst="rect">
            <a:avLst/>
          </a:prstGeom>
          <a:noFill/>
          <a:ln>
            <a:noFill/>
          </a:ln>
        </p:spPr>
        <p:txBody>
          <a:bodyPr anchorCtr="0" anchor="t" bIns="45700" lIns="91425" spcFirstLastPara="1" rIns="91425" wrap="square" tIns="0">
            <a:normAutofit/>
          </a:bodyPr>
          <a:lstStyle/>
          <a:p>
            <a:pPr indent="0" lvl="0" marL="27432" rtl="0" algn="ctr">
              <a:lnSpc>
                <a:spcPct val="100000"/>
              </a:lnSpc>
              <a:spcBef>
                <a:spcPts val="0"/>
              </a:spcBef>
              <a:spcAft>
                <a:spcPts val="0"/>
              </a:spcAft>
              <a:buSzPts val="3200"/>
              <a:buNone/>
            </a:pPr>
            <a:r>
              <a:rPr b="1" lang="en-US" sz="4000">
                <a:solidFill>
                  <a:srgbClr val="FFD46A"/>
                </a:solidFill>
                <a:latin typeface="Batang"/>
                <a:ea typeface="Batang"/>
                <a:cs typeface="Batang"/>
                <a:sym typeface="Batang"/>
              </a:rPr>
              <a:t>Gross Motor Development</a:t>
            </a:r>
            <a:endParaRPr/>
          </a:p>
          <a:p>
            <a:pPr indent="0" lvl="0" marL="27432" rtl="0" algn="l">
              <a:lnSpc>
                <a:spcPct val="100000"/>
              </a:lnSpc>
              <a:spcBef>
                <a:spcPts val="600"/>
              </a:spcBef>
              <a:spcAft>
                <a:spcPts val="0"/>
              </a:spcAft>
              <a:buSzPts val="2080"/>
              <a:buNone/>
            </a:pPr>
            <a:r>
              <a:t/>
            </a:r>
            <a:endParaRPr>
              <a:solidFill>
                <a:srgbClr val="FFD46A"/>
              </a:solidFill>
            </a:endParaRPr>
          </a:p>
        </p:txBody>
      </p:sp>
      <p:sp>
        <p:nvSpPr>
          <p:cNvPr id="264" name="Google Shape;264;p21"/>
          <p:cNvSpPr txBox="1"/>
          <p:nvPr/>
        </p:nvSpPr>
        <p:spPr>
          <a:xfrm>
            <a:off x="5643570" y="5572140"/>
            <a:ext cx="3286148"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rgbClr val="354369"/>
                </a:solidFill>
                <a:latin typeface="Gill Sans"/>
                <a:ea typeface="Gill Sans"/>
                <a:cs typeface="Gill Sans"/>
                <a:sym typeface="Gill Sans"/>
              </a:rPr>
              <a:t>- Dr. Kamini Rege</a:t>
            </a:r>
            <a:endParaRPr b="1" sz="2800">
              <a:solidFill>
                <a:srgbClr val="354369"/>
              </a:solidFill>
              <a:latin typeface="Gill Sans"/>
              <a:ea typeface="Gill Sans"/>
              <a:cs typeface="Gill Sans"/>
              <a:sym typeface="Gill Sans"/>
            </a:endParaRPr>
          </a:p>
        </p:txBody>
      </p:sp>
      <p:pic>
        <p:nvPicPr>
          <p:cNvPr id="265" name="Google Shape;265;p21"/>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66" name="Google Shape;266;p21"/>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22"/>
          <p:cNvSpPr txBox="1"/>
          <p:nvPr>
            <p:ph type="title"/>
          </p:nvPr>
        </p:nvSpPr>
        <p:spPr>
          <a:xfrm>
            <a:off x="1295400" y="1066800"/>
            <a:ext cx="7498080" cy="1524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D46A"/>
              </a:buClr>
              <a:buSzPts val="5400"/>
              <a:buFont typeface="Anton"/>
              <a:buNone/>
            </a:pPr>
            <a:r>
              <a:rPr lang="en-US" sz="5400">
                <a:solidFill>
                  <a:srgbClr val="FFD46A"/>
                </a:solidFill>
                <a:latin typeface="Anton"/>
                <a:ea typeface="Anton"/>
                <a:cs typeface="Anton"/>
                <a:sym typeface="Anton"/>
              </a:rPr>
              <a:t>What is Gross Motor Development?</a:t>
            </a:r>
            <a:endParaRPr/>
          </a:p>
        </p:txBody>
      </p:sp>
      <p:sp>
        <p:nvSpPr>
          <p:cNvPr id="272" name="Google Shape;272;p22"/>
          <p:cNvSpPr txBox="1"/>
          <p:nvPr>
            <p:ph idx="1" type="body"/>
          </p:nvPr>
        </p:nvSpPr>
        <p:spPr>
          <a:xfrm>
            <a:off x="1447800" y="3276600"/>
            <a:ext cx="7498080" cy="3775364"/>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latin typeface="Arial"/>
                <a:ea typeface="Arial"/>
                <a:cs typeface="Arial"/>
                <a:sym typeface="Arial"/>
              </a:rPr>
              <a:t>The physical skills that use large body movements normally involving the entire body.</a:t>
            </a:r>
            <a:endParaRPr/>
          </a:p>
          <a:p>
            <a:pPr indent="-283464" lvl="0" marL="365760" rtl="0" algn="l">
              <a:lnSpc>
                <a:spcPct val="150000"/>
              </a:lnSpc>
              <a:spcBef>
                <a:spcPts val="600"/>
              </a:spcBef>
              <a:spcAft>
                <a:spcPts val="0"/>
              </a:spcAft>
              <a:buSzPts val="1920"/>
              <a:buChar char="⚫"/>
            </a:pPr>
            <a:r>
              <a:rPr lang="en-US" sz="2400">
                <a:latin typeface="Arial"/>
                <a:ea typeface="Arial"/>
                <a:cs typeface="Arial"/>
                <a:sym typeface="Arial"/>
              </a:rPr>
              <a:t>They include basic movement skills using large muscles such as throwing, catching, kicking, jumping and swinging. </a:t>
            </a:r>
            <a:endParaRPr/>
          </a:p>
        </p:txBody>
      </p:sp>
      <p:pic>
        <p:nvPicPr>
          <p:cNvPr id="273" name="Google Shape;273;p22"/>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74" name="Google Shape;274;p22"/>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3"/>
          <p:cNvSpPr txBox="1"/>
          <p:nvPr>
            <p:ph type="title"/>
          </p:nvPr>
        </p:nvSpPr>
        <p:spPr>
          <a:xfrm>
            <a:off x="1143000" y="304800"/>
            <a:ext cx="7820891" cy="1371600"/>
          </a:xfrm>
          <a:prstGeom prst="rect">
            <a:avLst/>
          </a:prstGeom>
          <a:noFill/>
          <a:ln>
            <a:noFill/>
          </a:ln>
        </p:spPr>
        <p:txBody>
          <a:bodyPr anchorCtr="0" anchor="ctr" bIns="45700" lIns="91425" spcFirstLastPara="1" rIns="91425" wrap="square" tIns="45700">
            <a:noAutofit/>
          </a:bodyPr>
          <a:lstStyle/>
          <a:p>
            <a:pPr indent="0" lvl="0" marL="0" rtl="0" algn="l">
              <a:lnSpc>
                <a:spcPct val="150000"/>
              </a:lnSpc>
              <a:spcBef>
                <a:spcPts val="0"/>
              </a:spcBef>
              <a:spcAft>
                <a:spcPts val="0"/>
              </a:spcAft>
              <a:buClr>
                <a:srgbClr val="562214"/>
              </a:buClr>
              <a:buSzPts val="2400"/>
              <a:buFont typeface="Gill Sans"/>
              <a:buNone/>
            </a:pPr>
            <a:r>
              <a:rPr lang="en-US" sz="2400"/>
              <a:t>Early Childhood curriculums should provide many and varied opportunities for experiences that promote physical development, including :</a:t>
            </a:r>
            <a:endParaRPr/>
          </a:p>
        </p:txBody>
      </p:sp>
      <p:sp>
        <p:nvSpPr>
          <p:cNvPr id="280" name="Google Shape;280;p23"/>
          <p:cNvSpPr txBox="1"/>
          <p:nvPr>
            <p:ph idx="1" type="body"/>
          </p:nvPr>
        </p:nvSpPr>
        <p:spPr>
          <a:xfrm>
            <a:off x="1219200" y="2057400"/>
            <a:ext cx="7574280" cy="46482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solidFill>
                  <a:srgbClr val="296C7D"/>
                </a:solidFill>
              </a:rPr>
              <a:t>Gross motor- </a:t>
            </a:r>
            <a:r>
              <a:rPr lang="en-US" sz="2400"/>
              <a:t>using large muscles for throwing, catching, kicking, jumping and swinging;</a:t>
            </a:r>
            <a:endParaRPr/>
          </a:p>
          <a:p>
            <a:pPr indent="-283464" lvl="0" marL="365760" rtl="0" algn="l">
              <a:lnSpc>
                <a:spcPct val="150000"/>
              </a:lnSpc>
              <a:spcBef>
                <a:spcPts val="600"/>
              </a:spcBef>
              <a:spcAft>
                <a:spcPts val="0"/>
              </a:spcAft>
              <a:buSzPts val="1920"/>
              <a:buChar char="⚫"/>
            </a:pPr>
            <a:r>
              <a:rPr lang="en-US" sz="2400">
                <a:solidFill>
                  <a:srgbClr val="7030A0"/>
                </a:solidFill>
              </a:rPr>
              <a:t>Fine motor- </a:t>
            </a:r>
            <a:r>
              <a:rPr lang="en-US" sz="2400"/>
              <a:t>using fingers and hands for cutting, buttoning, hammering, pouring and drawing;</a:t>
            </a:r>
            <a:endParaRPr/>
          </a:p>
          <a:p>
            <a:pPr indent="-283464" lvl="0" marL="365760" rtl="0" algn="l">
              <a:lnSpc>
                <a:spcPct val="150000"/>
              </a:lnSpc>
              <a:spcBef>
                <a:spcPts val="600"/>
              </a:spcBef>
              <a:spcAft>
                <a:spcPts val="0"/>
              </a:spcAft>
              <a:buSzPts val="1920"/>
              <a:buChar char="⚫"/>
            </a:pPr>
            <a:r>
              <a:rPr lang="en-US" sz="2400">
                <a:solidFill>
                  <a:srgbClr val="00B050"/>
                </a:solidFill>
              </a:rPr>
              <a:t>Body awareness- </a:t>
            </a:r>
            <a:r>
              <a:rPr lang="en-US" sz="2400"/>
              <a:t>identifying or naming body parts or performing other tasks that promote an understanding of how bodies occupy space and how to move and explore in space around others and objects; </a:t>
            </a:r>
            <a:endParaRPr/>
          </a:p>
          <a:p>
            <a:pPr indent="-161543" lvl="0" marL="365760" rtl="0" algn="l">
              <a:lnSpc>
                <a:spcPct val="150000"/>
              </a:lnSpc>
              <a:spcBef>
                <a:spcPts val="600"/>
              </a:spcBef>
              <a:spcAft>
                <a:spcPts val="0"/>
              </a:spcAft>
              <a:buSzPts val="1920"/>
              <a:buNone/>
            </a:pPr>
            <a:r>
              <a:t/>
            </a:r>
            <a:endParaRPr sz="2400"/>
          </a:p>
        </p:txBody>
      </p:sp>
      <p:pic>
        <p:nvPicPr>
          <p:cNvPr id="281" name="Google Shape;281;p23"/>
          <p:cNvPicPr preferRelativeResize="0"/>
          <p:nvPr/>
        </p:nvPicPr>
        <p:blipFill rotWithShape="1">
          <a:blip r:embed="rId3">
            <a:alphaModFix/>
          </a:blip>
          <a:srcRect b="0" l="0" r="0" t="0"/>
          <a:stretch/>
        </p:blipFill>
        <p:spPr>
          <a:xfrm>
            <a:off x="8244408" y="92758"/>
            <a:ext cx="827584" cy="340344"/>
          </a:xfrm>
          <a:prstGeom prst="rect">
            <a:avLst/>
          </a:prstGeom>
          <a:noFill/>
          <a:ln>
            <a:noFill/>
          </a:ln>
        </p:spPr>
      </p:pic>
      <p:sp>
        <p:nvSpPr>
          <p:cNvPr id="282" name="Google Shape;282;p23"/>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24"/>
          <p:cNvSpPr txBox="1"/>
          <p:nvPr>
            <p:ph idx="1" type="body"/>
          </p:nvPr>
        </p:nvSpPr>
        <p:spPr>
          <a:xfrm>
            <a:off x="1403648" y="836712"/>
            <a:ext cx="7498080" cy="58674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solidFill>
                  <a:srgbClr val="7030A0"/>
                </a:solidFill>
              </a:rPr>
              <a:t>Spatial awareness- </a:t>
            </a:r>
            <a:r>
              <a:rPr lang="en-US" sz="2400"/>
              <a:t>moving fast, using different parts of the body to move about, and other activities that promote an understanding of how bodies occupy space; </a:t>
            </a:r>
            <a:endParaRPr/>
          </a:p>
          <a:p>
            <a:pPr indent="-283464" lvl="0" marL="365760" rtl="0" algn="l">
              <a:lnSpc>
                <a:spcPct val="150000"/>
              </a:lnSpc>
              <a:spcBef>
                <a:spcPts val="600"/>
              </a:spcBef>
              <a:spcAft>
                <a:spcPts val="0"/>
              </a:spcAft>
              <a:buSzPts val="1920"/>
              <a:buChar char="⚫"/>
            </a:pPr>
            <a:r>
              <a:rPr lang="en-US" sz="2400">
                <a:solidFill>
                  <a:srgbClr val="296C7D"/>
                </a:solidFill>
              </a:rPr>
              <a:t>Directional awareness-</a:t>
            </a:r>
            <a:r>
              <a:rPr lang="en-US" sz="2400"/>
              <a:t> following and understanding directions about moving left, right, up, across, front or back;</a:t>
            </a:r>
            <a:endParaRPr/>
          </a:p>
          <a:p>
            <a:pPr indent="-283464" lvl="0" marL="365760" rtl="0" algn="l">
              <a:lnSpc>
                <a:spcPct val="150000"/>
              </a:lnSpc>
              <a:spcBef>
                <a:spcPts val="600"/>
              </a:spcBef>
              <a:spcAft>
                <a:spcPts val="0"/>
              </a:spcAft>
              <a:buSzPts val="1920"/>
              <a:buChar char="⚫"/>
            </a:pPr>
            <a:r>
              <a:rPr lang="en-US" sz="2400">
                <a:solidFill>
                  <a:srgbClr val="00B0F0"/>
                </a:solidFill>
              </a:rPr>
              <a:t>Balance</a:t>
            </a:r>
            <a:r>
              <a:rPr lang="en-US" sz="2400"/>
              <a:t> – bouncing or using beams to learn about controlling movement on different surfaces.</a:t>
            </a:r>
            <a:endParaRPr/>
          </a:p>
          <a:p>
            <a:pPr indent="-161543" lvl="0" marL="365760" rtl="0" algn="l">
              <a:lnSpc>
                <a:spcPct val="150000"/>
              </a:lnSpc>
              <a:spcBef>
                <a:spcPts val="600"/>
              </a:spcBef>
              <a:spcAft>
                <a:spcPts val="0"/>
              </a:spcAft>
              <a:buSzPts val="1920"/>
              <a:buNone/>
            </a:pPr>
            <a:r>
              <a:t/>
            </a:r>
            <a:endParaRPr sz="2400"/>
          </a:p>
        </p:txBody>
      </p:sp>
      <p:pic>
        <p:nvPicPr>
          <p:cNvPr id="288" name="Google Shape;288;p24"/>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89" name="Google Shape;289;p24"/>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25"/>
          <p:cNvSpPr txBox="1"/>
          <p:nvPr>
            <p:ph type="title"/>
          </p:nvPr>
        </p:nvSpPr>
        <p:spPr>
          <a:xfrm>
            <a:off x="1259632" y="906914"/>
            <a:ext cx="7498080" cy="11430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D46A"/>
              </a:buClr>
              <a:buSzPct val="100000"/>
              <a:buFont typeface="Gill Sans"/>
              <a:buNone/>
            </a:pPr>
            <a:r>
              <a:rPr lang="en-US">
                <a:solidFill>
                  <a:srgbClr val="FFD46A"/>
                </a:solidFill>
              </a:rPr>
              <a:t>Why is it important to Develop Gross Motor Skills in children?</a:t>
            </a:r>
            <a:endParaRPr/>
          </a:p>
        </p:txBody>
      </p:sp>
      <p:sp>
        <p:nvSpPr>
          <p:cNvPr id="295" name="Google Shape;295;p25"/>
          <p:cNvSpPr txBox="1"/>
          <p:nvPr>
            <p:ph idx="1" type="body"/>
          </p:nvPr>
        </p:nvSpPr>
        <p:spPr>
          <a:xfrm>
            <a:off x="1371600" y="2438400"/>
            <a:ext cx="7498080" cy="4648200"/>
          </a:xfrm>
          <a:prstGeom prst="rect">
            <a:avLst/>
          </a:prstGeom>
          <a:noFill/>
          <a:ln>
            <a:noFill/>
          </a:ln>
        </p:spPr>
        <p:txBody>
          <a:bodyPr anchorCtr="0" anchor="t" bIns="45700" lIns="91425" spcFirstLastPara="1" rIns="91425" wrap="square" tIns="45700">
            <a:normAutofit/>
          </a:bodyPr>
          <a:lstStyle/>
          <a:p>
            <a:pPr indent="-283464" lvl="0" marL="365760" rtl="0" algn="l">
              <a:lnSpc>
                <a:spcPct val="150000"/>
              </a:lnSpc>
              <a:spcBef>
                <a:spcPts val="0"/>
              </a:spcBef>
              <a:spcAft>
                <a:spcPts val="0"/>
              </a:spcAft>
              <a:buSzPts val="1920"/>
              <a:buChar char="⚫"/>
            </a:pPr>
            <a:r>
              <a:rPr lang="en-US" sz="2400"/>
              <a:t>To prevent developmental delays</a:t>
            </a:r>
            <a:endParaRPr/>
          </a:p>
          <a:p>
            <a:pPr indent="-283464" lvl="0" marL="365760" rtl="0" algn="l">
              <a:lnSpc>
                <a:spcPct val="150000"/>
              </a:lnSpc>
              <a:spcBef>
                <a:spcPts val="600"/>
              </a:spcBef>
              <a:spcAft>
                <a:spcPts val="0"/>
              </a:spcAft>
              <a:buSzPts val="1920"/>
              <a:buChar char="⚫"/>
            </a:pPr>
            <a:r>
              <a:rPr lang="en-US" sz="2400"/>
              <a:t>To promote psychological health </a:t>
            </a:r>
            <a:endParaRPr/>
          </a:p>
          <a:p>
            <a:pPr indent="-283464" lvl="0" marL="365760" rtl="0" algn="l">
              <a:lnSpc>
                <a:spcPct val="150000"/>
              </a:lnSpc>
              <a:spcBef>
                <a:spcPts val="600"/>
              </a:spcBef>
              <a:spcAft>
                <a:spcPts val="0"/>
              </a:spcAft>
              <a:buSzPts val="1920"/>
              <a:buChar char="⚫"/>
            </a:pPr>
            <a:r>
              <a:rPr lang="en-US" sz="2400"/>
              <a:t>To promote a healthy lifestyle</a:t>
            </a:r>
            <a:endParaRPr/>
          </a:p>
          <a:p>
            <a:pPr indent="-283464" lvl="0" marL="365760" rtl="0" algn="l">
              <a:lnSpc>
                <a:spcPct val="150000"/>
              </a:lnSpc>
              <a:spcBef>
                <a:spcPts val="600"/>
              </a:spcBef>
              <a:spcAft>
                <a:spcPts val="0"/>
              </a:spcAft>
              <a:buSzPts val="1920"/>
              <a:buChar char="⚫"/>
            </a:pPr>
            <a:r>
              <a:rPr lang="en-US" sz="2400"/>
              <a:t>To support a growing body</a:t>
            </a:r>
            <a:endParaRPr/>
          </a:p>
        </p:txBody>
      </p:sp>
      <p:pic>
        <p:nvPicPr>
          <p:cNvPr id="296" name="Google Shape;296;p25"/>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297" name="Google Shape;297;p25"/>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26"/>
          <p:cNvSpPr txBox="1"/>
          <p:nvPr>
            <p:ph type="title"/>
          </p:nvPr>
        </p:nvSpPr>
        <p:spPr>
          <a:xfrm>
            <a:off x="1447800" y="152400"/>
            <a:ext cx="7498080" cy="762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562214"/>
              </a:buClr>
              <a:buSzPts val="2800"/>
              <a:buFont typeface="Gill Sans"/>
              <a:buNone/>
            </a:pPr>
            <a:r>
              <a:rPr lang="en-US" sz="2800"/>
              <a:t>Forms of Gross Motor Dysfunction</a:t>
            </a:r>
            <a:endParaRPr/>
          </a:p>
        </p:txBody>
      </p:sp>
      <p:graphicFrame>
        <p:nvGraphicFramePr>
          <p:cNvPr id="303" name="Google Shape;303;p26"/>
          <p:cNvGraphicFramePr/>
          <p:nvPr/>
        </p:nvGraphicFramePr>
        <p:xfrm>
          <a:off x="1066800" y="911234"/>
          <a:ext cx="3000000" cy="3000000"/>
        </p:xfrm>
        <a:graphic>
          <a:graphicData uri="http://schemas.openxmlformats.org/drawingml/2006/table">
            <a:tbl>
              <a:tblPr bandRow="1" firstRow="1">
                <a:noFill/>
                <a:tableStyleId>{D1DDED11-2B4E-4514-9DFB-C253F8095BAA}</a:tableStyleId>
              </a:tblPr>
              <a:tblGrid>
                <a:gridCol w="2590050"/>
                <a:gridCol w="5258550"/>
              </a:tblGrid>
              <a:tr h="570200">
                <a:tc>
                  <a:txBody>
                    <a:bodyPr/>
                    <a:lstStyle/>
                    <a:p>
                      <a:pPr indent="0" lvl="0" marL="0" marR="0" rtl="0" algn="l">
                        <a:spcBef>
                          <a:spcPts val="0"/>
                        </a:spcBef>
                        <a:spcAft>
                          <a:spcPts val="0"/>
                        </a:spcAft>
                        <a:buNone/>
                      </a:pPr>
                      <a:r>
                        <a:rPr lang="en-US" sz="1800" u="none" cap="none" strike="noStrike"/>
                        <a:t>Dysfunction</a:t>
                      </a:r>
                      <a:endParaRPr/>
                    </a:p>
                  </a:txBody>
                  <a:tcPr marT="45725" marB="45725" marR="91450" marL="91450"/>
                </a:tc>
                <a:tc>
                  <a:txBody>
                    <a:bodyPr/>
                    <a:lstStyle/>
                    <a:p>
                      <a:pPr indent="0" lvl="0" marL="0" marR="0" rtl="0" algn="l">
                        <a:spcBef>
                          <a:spcPts val="0"/>
                        </a:spcBef>
                        <a:spcAft>
                          <a:spcPts val="0"/>
                        </a:spcAft>
                        <a:buNone/>
                      </a:pPr>
                      <a:r>
                        <a:rPr lang="en-US" sz="1800"/>
                        <a:t>Description</a:t>
                      </a:r>
                      <a:endParaRPr/>
                    </a:p>
                  </a:txBody>
                  <a:tcPr marT="45725" marB="45725" marR="91450" marL="91450"/>
                </a:tc>
              </a:tr>
              <a:tr h="650175">
                <a:tc>
                  <a:txBody>
                    <a:bodyPr/>
                    <a:lstStyle/>
                    <a:p>
                      <a:pPr indent="0" lvl="0" marL="0" marR="0" rtl="0" algn="l">
                        <a:spcBef>
                          <a:spcPts val="0"/>
                        </a:spcBef>
                        <a:spcAft>
                          <a:spcPts val="0"/>
                        </a:spcAft>
                        <a:buNone/>
                      </a:pPr>
                      <a:r>
                        <a:rPr lang="en-US" sz="1800"/>
                        <a:t>Poor sense of body position</a:t>
                      </a:r>
                      <a:endParaRPr/>
                    </a:p>
                  </a:txBody>
                  <a:tcPr marT="45725" marB="45725" marR="91450" marL="91450"/>
                </a:tc>
                <a:tc>
                  <a:txBody>
                    <a:bodyPr/>
                    <a:lstStyle/>
                    <a:p>
                      <a:pPr indent="0" lvl="0" marL="0" marR="0" rtl="0" algn="l">
                        <a:spcBef>
                          <a:spcPts val="0"/>
                        </a:spcBef>
                        <a:spcAft>
                          <a:spcPts val="0"/>
                        </a:spcAft>
                        <a:buNone/>
                      </a:pPr>
                      <a:r>
                        <a:rPr lang="en-US" sz="1800"/>
                        <a:t>Trouble</a:t>
                      </a:r>
                      <a:r>
                        <a:rPr lang="en-US" sz="1800"/>
                        <a:t> perceiving  the location of the body in a static</a:t>
                      </a:r>
                      <a:endParaRPr/>
                    </a:p>
                    <a:p>
                      <a:pPr indent="0" lvl="0" marL="0" marR="0" rtl="0" algn="l">
                        <a:spcBef>
                          <a:spcPts val="0"/>
                        </a:spcBef>
                        <a:spcAft>
                          <a:spcPts val="0"/>
                        </a:spcAft>
                        <a:buNone/>
                      </a:pPr>
                      <a:r>
                        <a:rPr lang="en-US" sz="1800"/>
                        <a:t>Position,  possible problem with balance. </a:t>
                      </a:r>
                      <a:endParaRPr sz="1800"/>
                    </a:p>
                  </a:txBody>
                  <a:tcPr marT="45725" marB="45725" marR="91450" marL="91450"/>
                </a:tc>
              </a:tr>
              <a:tr h="407650">
                <a:tc>
                  <a:txBody>
                    <a:bodyPr/>
                    <a:lstStyle/>
                    <a:p>
                      <a:pPr indent="0" lvl="0" marL="0" marR="0" rtl="0" algn="l">
                        <a:spcBef>
                          <a:spcPts val="0"/>
                        </a:spcBef>
                        <a:spcAft>
                          <a:spcPts val="0"/>
                        </a:spcAft>
                        <a:buNone/>
                      </a:pPr>
                      <a:r>
                        <a:rPr lang="en-US" sz="1800"/>
                        <a:t>Weak kinesthetic sense</a:t>
                      </a:r>
                      <a:endParaRPr/>
                    </a:p>
                  </a:txBody>
                  <a:tcPr marT="45725" marB="45725" marR="91450" marL="91450"/>
                </a:tc>
                <a:tc>
                  <a:txBody>
                    <a:bodyPr/>
                    <a:lstStyle/>
                    <a:p>
                      <a:pPr indent="0" lvl="0" marL="0" marR="0" rtl="0" algn="l">
                        <a:spcBef>
                          <a:spcPts val="0"/>
                        </a:spcBef>
                        <a:spcAft>
                          <a:spcPts val="0"/>
                        </a:spcAft>
                        <a:buNone/>
                      </a:pPr>
                      <a:r>
                        <a:rPr lang="en-US" sz="1800"/>
                        <a:t>Trouble</a:t>
                      </a:r>
                      <a:r>
                        <a:rPr lang="en-US" sz="1800"/>
                        <a:t> keeping track of body movement.</a:t>
                      </a:r>
                      <a:endParaRPr sz="1800"/>
                    </a:p>
                  </a:txBody>
                  <a:tcPr marT="45725" marB="45725" marR="91450" marL="91450"/>
                </a:tc>
              </a:tr>
              <a:tr h="429375">
                <a:tc>
                  <a:txBody>
                    <a:bodyPr/>
                    <a:lstStyle/>
                    <a:p>
                      <a:pPr indent="0" lvl="0" marL="0" marR="0" rtl="0" algn="l">
                        <a:spcBef>
                          <a:spcPts val="0"/>
                        </a:spcBef>
                        <a:spcAft>
                          <a:spcPts val="0"/>
                        </a:spcAft>
                        <a:buNone/>
                      </a:pPr>
                      <a:r>
                        <a:rPr lang="en-US" sz="1800"/>
                        <a:t>Inaccuracy</a:t>
                      </a:r>
                      <a:r>
                        <a:rPr lang="en-US" sz="1800"/>
                        <a:t> of visual-spatial processing</a:t>
                      </a:r>
                      <a:endParaRPr sz="1800"/>
                    </a:p>
                  </a:txBody>
                  <a:tcPr marT="45725" marB="45725" marR="91450" marL="91450"/>
                </a:tc>
                <a:tc>
                  <a:txBody>
                    <a:bodyPr/>
                    <a:lstStyle/>
                    <a:p>
                      <a:pPr indent="0" lvl="0" marL="0" marR="0" rtl="0" algn="l">
                        <a:spcBef>
                          <a:spcPts val="0"/>
                        </a:spcBef>
                        <a:spcAft>
                          <a:spcPts val="0"/>
                        </a:spcAft>
                        <a:buNone/>
                      </a:pPr>
                      <a:r>
                        <a:rPr lang="en-US" sz="1800"/>
                        <a:t>Trouble</a:t>
                      </a:r>
                      <a:r>
                        <a:rPr lang="en-US" sz="1800"/>
                        <a:t> perceiving timing and predicting in the spatial domain </a:t>
                      </a:r>
                      <a:endParaRPr sz="1800"/>
                    </a:p>
                  </a:txBody>
                  <a:tcPr marT="45725" marB="45725" marR="91450" marL="91450"/>
                </a:tc>
              </a:tr>
              <a:tr h="402500">
                <a:tc>
                  <a:txBody>
                    <a:bodyPr/>
                    <a:lstStyle/>
                    <a:p>
                      <a:pPr indent="0" lvl="0" marL="0" marR="0" rtl="0" algn="l">
                        <a:spcBef>
                          <a:spcPts val="0"/>
                        </a:spcBef>
                        <a:spcAft>
                          <a:spcPts val="0"/>
                        </a:spcAft>
                        <a:buNone/>
                      </a:pPr>
                      <a:r>
                        <a:rPr lang="en-US" sz="1800"/>
                        <a:t>Ineffective</a:t>
                      </a:r>
                      <a:r>
                        <a:rPr lang="en-US" sz="1800"/>
                        <a:t> verbal-motor integration</a:t>
                      </a:r>
                      <a:endParaRPr sz="1800"/>
                    </a:p>
                  </a:txBody>
                  <a:tcPr marT="45725" marB="45725" marR="91450" marL="91450"/>
                </a:tc>
                <a:tc>
                  <a:txBody>
                    <a:bodyPr/>
                    <a:lstStyle/>
                    <a:p>
                      <a:pPr indent="0" lvl="0" marL="0" marR="0" rtl="0" algn="l">
                        <a:spcBef>
                          <a:spcPts val="0"/>
                        </a:spcBef>
                        <a:spcAft>
                          <a:spcPts val="0"/>
                        </a:spcAft>
                        <a:buNone/>
                      </a:pPr>
                      <a:r>
                        <a:rPr lang="en-US" sz="1800"/>
                        <a:t>Trouble translating verbal inputs into desired responses</a:t>
                      </a:r>
                      <a:endParaRPr/>
                    </a:p>
                  </a:txBody>
                  <a:tcPr marT="45725" marB="45725" marR="91450" marL="91450"/>
                </a:tc>
              </a:tr>
              <a:tr h="464400">
                <a:tc>
                  <a:txBody>
                    <a:bodyPr/>
                    <a:lstStyle/>
                    <a:p>
                      <a:pPr indent="0" lvl="0" marL="0" marR="0" rtl="0" algn="l">
                        <a:spcBef>
                          <a:spcPts val="0"/>
                        </a:spcBef>
                        <a:spcAft>
                          <a:spcPts val="0"/>
                        </a:spcAft>
                        <a:buNone/>
                      </a:pPr>
                      <a:r>
                        <a:rPr lang="en-US" sz="1800"/>
                        <a:t>Poor motor planning</a:t>
                      </a:r>
                      <a:r>
                        <a:rPr lang="en-US" sz="1800"/>
                        <a:t> </a:t>
                      </a:r>
                      <a:endParaRPr sz="1800"/>
                    </a:p>
                  </a:txBody>
                  <a:tcPr marT="45725" marB="45725" marR="91450" marL="91450"/>
                </a:tc>
                <a:tc>
                  <a:txBody>
                    <a:bodyPr/>
                    <a:lstStyle/>
                    <a:p>
                      <a:pPr indent="0" lvl="0" marL="0" marR="0" rtl="0" algn="l">
                        <a:spcBef>
                          <a:spcPts val="0"/>
                        </a:spcBef>
                        <a:spcAft>
                          <a:spcPts val="0"/>
                        </a:spcAft>
                        <a:buNone/>
                      </a:pPr>
                      <a:r>
                        <a:rPr lang="en-US" sz="1800"/>
                        <a:t>Trouble</a:t>
                      </a:r>
                      <a:r>
                        <a:rPr lang="en-US" sz="1800"/>
                        <a:t> previewing outcomes and selecting motor strategies to meet a motor challenge</a:t>
                      </a:r>
                      <a:endParaRPr sz="1800"/>
                    </a:p>
                  </a:txBody>
                  <a:tcPr marT="45725" marB="45725" marR="91450" marL="91450"/>
                </a:tc>
              </a:tr>
              <a:tr h="464400">
                <a:tc>
                  <a:txBody>
                    <a:bodyPr/>
                    <a:lstStyle/>
                    <a:p>
                      <a:pPr indent="0" lvl="0" marL="0" marR="0" rtl="0" algn="l">
                        <a:spcBef>
                          <a:spcPts val="0"/>
                        </a:spcBef>
                        <a:spcAft>
                          <a:spcPts val="0"/>
                        </a:spcAft>
                        <a:buNone/>
                      </a:pPr>
                      <a:r>
                        <a:rPr lang="en-US" sz="1800"/>
                        <a:t>Poor coordination of muscle groups</a:t>
                      </a:r>
                      <a:endParaRPr/>
                    </a:p>
                  </a:txBody>
                  <a:tcPr marT="45725" marB="45725" marR="91450" marL="91450"/>
                </a:tc>
                <a:tc>
                  <a:txBody>
                    <a:bodyPr/>
                    <a:lstStyle/>
                    <a:p>
                      <a:pPr indent="0" lvl="0" marL="0" marR="0" rtl="0" algn="l">
                        <a:spcBef>
                          <a:spcPts val="0"/>
                        </a:spcBef>
                        <a:spcAft>
                          <a:spcPts val="0"/>
                        </a:spcAft>
                        <a:buNone/>
                      </a:pPr>
                      <a:r>
                        <a:rPr lang="en-US" sz="1800"/>
                        <a:t>Trouble allocating muscles to specific</a:t>
                      </a:r>
                      <a:r>
                        <a:rPr lang="en-US" sz="1800"/>
                        <a:t> task roles and/or poor synchronization of muscles during activities</a:t>
                      </a:r>
                      <a:endParaRPr sz="1800"/>
                    </a:p>
                  </a:txBody>
                  <a:tcPr marT="45725" marB="45725" marR="91450" marL="91450"/>
                </a:tc>
              </a:tr>
              <a:tr h="541825">
                <a:tc>
                  <a:txBody>
                    <a:bodyPr/>
                    <a:lstStyle/>
                    <a:p>
                      <a:pPr indent="0" lvl="0" marL="0" marR="0" rtl="0" algn="l">
                        <a:spcBef>
                          <a:spcPts val="0"/>
                        </a:spcBef>
                        <a:spcAft>
                          <a:spcPts val="0"/>
                        </a:spcAft>
                        <a:buNone/>
                      </a:pPr>
                      <a:r>
                        <a:rPr lang="en-US" sz="1800"/>
                        <a:t>Motor memory weakness</a:t>
                      </a:r>
                      <a:endParaRPr/>
                    </a:p>
                  </a:txBody>
                  <a:tcPr marT="45725" marB="45725" marR="91450" marL="91450"/>
                </a:tc>
                <a:tc>
                  <a:txBody>
                    <a:bodyPr/>
                    <a:lstStyle/>
                    <a:p>
                      <a:pPr indent="0" lvl="0" marL="0" marR="0" rtl="0" algn="l">
                        <a:spcBef>
                          <a:spcPts val="0"/>
                        </a:spcBef>
                        <a:spcAft>
                          <a:spcPts val="0"/>
                        </a:spcAft>
                        <a:buNone/>
                      </a:pPr>
                      <a:r>
                        <a:rPr lang="en-US" sz="1800"/>
                        <a:t>Trouble</a:t>
                      </a:r>
                      <a:r>
                        <a:rPr lang="en-US" sz="1800"/>
                        <a:t> recalling accurately and quickly the sequences of muscle movements needed for a specific skill </a:t>
                      </a:r>
                      <a:endParaRPr sz="1800"/>
                    </a:p>
                  </a:txBody>
                  <a:tcPr marT="45725" marB="45725" marR="91450" marL="91450"/>
                </a:tc>
              </a:tr>
              <a:tr h="464400">
                <a:tc>
                  <a:txBody>
                    <a:bodyPr/>
                    <a:lstStyle/>
                    <a:p>
                      <a:pPr indent="0" lvl="0" marL="0" marR="0" rtl="0" algn="l">
                        <a:spcBef>
                          <a:spcPts val="0"/>
                        </a:spcBef>
                        <a:spcAft>
                          <a:spcPts val="0"/>
                        </a:spcAft>
                        <a:buNone/>
                      </a:pPr>
                      <a:r>
                        <a:rPr lang="en-US" sz="1800"/>
                        <a:t>Tone control weakness</a:t>
                      </a:r>
                      <a:endParaRPr/>
                    </a:p>
                  </a:txBody>
                  <a:tcPr marT="45725" marB="45725" marR="91450" marL="91450"/>
                </a:tc>
                <a:tc>
                  <a:txBody>
                    <a:bodyPr/>
                    <a:lstStyle/>
                    <a:p>
                      <a:pPr indent="0" lvl="0" marL="0" marR="0" rtl="0" algn="l">
                        <a:spcBef>
                          <a:spcPts val="0"/>
                        </a:spcBef>
                        <a:spcAft>
                          <a:spcPts val="0"/>
                        </a:spcAft>
                        <a:buNone/>
                      </a:pPr>
                      <a:r>
                        <a:rPr lang="en-US" sz="1800"/>
                        <a:t>Trouble developing appropriate</a:t>
                      </a:r>
                      <a:r>
                        <a:rPr lang="en-US" sz="1800"/>
                        <a:t> muscle tone</a:t>
                      </a:r>
                      <a:endParaRPr sz="1800"/>
                    </a:p>
                  </a:txBody>
                  <a:tcPr marT="45725" marB="45725" marR="91450" marL="91450"/>
                </a:tc>
              </a:tr>
              <a:tr h="570200">
                <a:tc>
                  <a:txBody>
                    <a:bodyPr/>
                    <a:lstStyle/>
                    <a:p>
                      <a:pPr indent="0" lvl="0" marL="0" marR="0" rtl="0" algn="l">
                        <a:spcBef>
                          <a:spcPts val="0"/>
                        </a:spcBef>
                        <a:spcAft>
                          <a:spcPts val="0"/>
                        </a:spcAft>
                        <a:buNone/>
                      </a:pPr>
                      <a:r>
                        <a:rPr lang="en-US" sz="1800"/>
                        <a:t>Poor monitoring </a:t>
                      </a:r>
                      <a:endParaRPr/>
                    </a:p>
                  </a:txBody>
                  <a:tcPr marT="45725" marB="45725" marR="91450" marL="91450"/>
                </a:tc>
                <a:tc>
                  <a:txBody>
                    <a:bodyPr/>
                    <a:lstStyle/>
                    <a:p>
                      <a:pPr indent="0" lvl="0" marL="0" marR="0" rtl="0" algn="l">
                        <a:spcBef>
                          <a:spcPts val="0"/>
                        </a:spcBef>
                        <a:spcAft>
                          <a:spcPts val="0"/>
                        </a:spcAft>
                        <a:buNone/>
                      </a:pPr>
                      <a:r>
                        <a:rPr lang="en-US" sz="1800"/>
                        <a:t>Trouble evaluating</a:t>
                      </a:r>
                      <a:r>
                        <a:rPr lang="en-US" sz="1800"/>
                        <a:t> how effectively muscle performace is proceeding during activities</a:t>
                      </a:r>
                      <a:endParaRPr sz="1800"/>
                    </a:p>
                  </a:txBody>
                  <a:tcPr marT="45725" marB="45725" marR="91450" marL="91450"/>
                </a:tc>
              </a:tr>
            </a:tbl>
          </a:graphicData>
        </a:graphic>
      </p:graphicFrame>
      <p:pic>
        <p:nvPicPr>
          <p:cNvPr id="304" name="Google Shape;304;p26"/>
          <p:cNvPicPr preferRelativeResize="0"/>
          <p:nvPr/>
        </p:nvPicPr>
        <p:blipFill rotWithShape="1">
          <a:blip r:embed="rId3">
            <a:alphaModFix/>
          </a:blip>
          <a:srcRect b="0" l="0" r="0" t="0"/>
          <a:stretch/>
        </p:blipFill>
        <p:spPr>
          <a:xfrm>
            <a:off x="7963364" y="92757"/>
            <a:ext cx="1108627" cy="455923"/>
          </a:xfrm>
          <a:prstGeom prst="rect">
            <a:avLst/>
          </a:prstGeom>
          <a:noFill/>
          <a:ln>
            <a:noFill/>
          </a:ln>
        </p:spPr>
      </p:pic>
      <p:sp>
        <p:nvSpPr>
          <p:cNvPr id="305" name="Google Shape;305;p26"/>
          <p:cNvSpPr txBox="1"/>
          <p:nvPr/>
        </p:nvSpPr>
        <p:spPr>
          <a:xfrm>
            <a:off x="6835316" y="6563063"/>
            <a:ext cx="2483768" cy="2616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50">
                <a:solidFill>
                  <a:schemeClr val="dk1"/>
                </a:solidFill>
                <a:latin typeface="Gill Sans"/>
                <a:ea typeface="Gill Sans"/>
                <a:cs typeface="Gill Sans"/>
                <a:sym typeface="Gill Sans"/>
              </a:rPr>
              <a:t>copyright@EarlyChildhoodAssociation</a:t>
            </a:r>
            <a:endParaRPr sz="1050">
              <a:solidFill>
                <a:schemeClr val="dk1"/>
              </a:solidFill>
              <a:latin typeface="Gill Sans"/>
              <a:ea typeface="Gill Sans"/>
              <a:cs typeface="Gill Sans"/>
              <a:sym typeface="Gill Sans"/>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p27"/>
          <p:cNvSpPr txBox="1"/>
          <p:nvPr/>
        </p:nvSpPr>
        <p:spPr>
          <a:xfrm>
            <a:off x="1600200" y="304800"/>
            <a:ext cx="6629400"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rgbClr val="FFD46A"/>
                </a:solidFill>
                <a:latin typeface="Gill Sans"/>
                <a:ea typeface="Gill Sans"/>
                <a:cs typeface="Gill Sans"/>
                <a:sym typeface="Gill Sans"/>
              </a:rPr>
              <a:t>Gross Motor Activities for Children </a:t>
            </a:r>
            <a:endParaRPr/>
          </a:p>
        </p:txBody>
      </p:sp>
      <p:sp>
        <p:nvSpPr>
          <p:cNvPr id="311" name="Google Shape;311;p27"/>
          <p:cNvSpPr txBox="1"/>
          <p:nvPr/>
        </p:nvSpPr>
        <p:spPr>
          <a:xfrm>
            <a:off x="1219200" y="1505130"/>
            <a:ext cx="7467600" cy="526297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Gill Sans"/>
                <a:ea typeface="Gill Sans"/>
                <a:cs typeface="Gill Sans"/>
                <a:sym typeface="Gill Sans"/>
              </a:rPr>
              <a:t>Balancing </a:t>
            </a:r>
            <a:r>
              <a:rPr lang="en-US" sz="2400">
                <a:solidFill>
                  <a:schemeClr val="dk1"/>
                </a:solidFill>
                <a:latin typeface="Gill Sans"/>
                <a:ea typeface="Gill Sans"/>
                <a:cs typeface="Gill Sans"/>
                <a:sym typeface="Gill Sans"/>
              </a:rPr>
              <a:t>( develops control and coordination through two-sided activities)</a:t>
            </a:r>
            <a:endParaRPr/>
          </a:p>
          <a:p>
            <a:pPr indent="0" lvl="0" marL="0" marR="0" rtl="0" algn="l">
              <a:spcBef>
                <a:spcPts val="0"/>
              </a:spcBef>
              <a:spcAft>
                <a:spcPts val="0"/>
              </a:spcAft>
              <a:buNone/>
            </a:pPr>
            <a:r>
              <a:t/>
            </a:r>
            <a:endParaRPr sz="2400">
              <a:solidFill>
                <a:schemeClr val="dk1"/>
              </a:solidFill>
              <a:latin typeface="Gill Sans"/>
              <a:ea typeface="Gill Sans"/>
              <a:cs typeface="Gill Sans"/>
              <a:sym typeface="Gill Sans"/>
            </a:endParaRPr>
          </a:p>
          <a:p>
            <a:pPr indent="0" lvl="0" marL="0" marR="0" rtl="0" algn="l">
              <a:spcBef>
                <a:spcPts val="0"/>
              </a:spcBef>
              <a:spcAft>
                <a:spcPts val="0"/>
              </a:spcAft>
              <a:buNone/>
            </a:pPr>
            <a:r>
              <a:rPr b="1" lang="en-US" sz="2400">
                <a:solidFill>
                  <a:schemeClr val="dk1"/>
                </a:solidFill>
                <a:latin typeface="Gill Sans"/>
                <a:ea typeface="Gill Sans"/>
                <a:cs typeface="Gill Sans"/>
                <a:sym typeface="Gill Sans"/>
              </a:rPr>
              <a:t>1.  </a:t>
            </a:r>
            <a:r>
              <a:rPr lang="en-US" sz="2400">
                <a:solidFill>
                  <a:schemeClr val="dk1"/>
                </a:solidFill>
                <a:latin typeface="Gill Sans"/>
                <a:ea typeface="Gill Sans"/>
                <a:cs typeface="Gill Sans"/>
                <a:sym typeface="Gill Sans"/>
              </a:rPr>
              <a:t>Alternate feel inside large shape. Decrease as children          become more skilled.</a:t>
            </a:r>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2.    Walk along chalk line, string line or narrow board</a:t>
            </a:r>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3.    Tiny tracks</a:t>
            </a:r>
            <a:endParaRPr/>
          </a:p>
          <a:p>
            <a:pPr indent="0" lvl="0" marL="0" marR="0" rtl="0" algn="l">
              <a:spcBef>
                <a:spcPts val="0"/>
              </a:spcBef>
              <a:spcAft>
                <a:spcPts val="0"/>
              </a:spcAft>
              <a:buNone/>
            </a:pPr>
            <a:r>
              <a:t/>
            </a:r>
            <a:endParaRPr b="1" sz="2400">
              <a:solidFill>
                <a:schemeClr val="dk1"/>
              </a:solidFill>
              <a:latin typeface="Gill Sans"/>
              <a:ea typeface="Gill Sans"/>
              <a:cs typeface="Gill Sans"/>
              <a:sym typeface="Gill Sans"/>
            </a:endParaRPr>
          </a:p>
          <a:p>
            <a:pPr indent="0" lvl="0" marL="0" marR="0" rtl="0" algn="l">
              <a:spcBef>
                <a:spcPts val="0"/>
              </a:spcBef>
              <a:spcAft>
                <a:spcPts val="0"/>
              </a:spcAft>
              <a:buNone/>
            </a:pPr>
            <a:r>
              <a:rPr b="1" lang="en-US" sz="2400">
                <a:solidFill>
                  <a:schemeClr val="dk1"/>
                </a:solidFill>
                <a:latin typeface="Gill Sans"/>
                <a:ea typeface="Gill Sans"/>
                <a:cs typeface="Gill Sans"/>
                <a:sym typeface="Gill Sans"/>
              </a:rPr>
              <a:t>Crawling </a:t>
            </a:r>
            <a:r>
              <a:rPr lang="en-US" sz="2400">
                <a:solidFill>
                  <a:schemeClr val="dk1"/>
                </a:solidFill>
                <a:latin typeface="Gill Sans"/>
                <a:ea typeface="Gill Sans"/>
                <a:cs typeface="Gill Sans"/>
                <a:sym typeface="Gill Sans"/>
              </a:rPr>
              <a:t>(develops coordination- laterality, synchronizes right and left body sides)</a:t>
            </a:r>
            <a:endParaRPr/>
          </a:p>
          <a:p>
            <a:pPr indent="0" lvl="0" marL="0" marR="0" rtl="0" algn="l">
              <a:spcBef>
                <a:spcPts val="0"/>
              </a:spcBef>
              <a:spcAft>
                <a:spcPts val="0"/>
              </a:spcAft>
              <a:buNone/>
            </a:pPr>
            <a:r>
              <a:t/>
            </a:r>
            <a:endParaRPr sz="2400">
              <a:solidFill>
                <a:schemeClr val="dk1"/>
              </a:solidFill>
              <a:latin typeface="Gill Sans"/>
              <a:ea typeface="Gill Sans"/>
              <a:cs typeface="Gill Sans"/>
              <a:sym typeface="Gill Sans"/>
            </a:endParaRPr>
          </a:p>
          <a:p>
            <a:pPr indent="-457200" lvl="0" marL="457200" marR="0" rtl="0" algn="l">
              <a:spcBef>
                <a:spcPts val="0"/>
              </a:spcBef>
              <a:spcAft>
                <a:spcPts val="0"/>
              </a:spcAft>
              <a:buClr>
                <a:schemeClr val="dk1"/>
              </a:buClr>
              <a:buSzPts val="2400"/>
              <a:buFont typeface="Gill Sans"/>
              <a:buAutoNum type="arabicPeriod"/>
            </a:pPr>
            <a:r>
              <a:rPr lang="en-US" sz="2400">
                <a:solidFill>
                  <a:schemeClr val="dk1"/>
                </a:solidFill>
                <a:latin typeface="Gill Sans"/>
                <a:ea typeface="Gill Sans"/>
                <a:cs typeface="Gill Sans"/>
                <a:sym typeface="Gill Sans"/>
              </a:rPr>
              <a:t>Treasure hunt – crawl to find objects</a:t>
            </a:r>
            <a:endParaRPr/>
          </a:p>
          <a:p>
            <a:pPr indent="0" lvl="0" marL="0" marR="0" rtl="0" algn="l">
              <a:spcBef>
                <a:spcPts val="0"/>
              </a:spcBef>
              <a:spcAft>
                <a:spcPts val="0"/>
              </a:spcAft>
              <a:buNone/>
            </a:pPr>
            <a:r>
              <a:rPr lang="en-US" sz="2400">
                <a:solidFill>
                  <a:schemeClr val="dk1"/>
                </a:solidFill>
                <a:latin typeface="Gill Sans"/>
                <a:ea typeface="Gill Sans"/>
                <a:cs typeface="Gill Sans"/>
                <a:sym typeface="Gill Sans"/>
              </a:rPr>
              <a:t>2.  “follow the line,” crawl behind someone, create an obstacle course. </a:t>
            </a:r>
            <a:endParaRPr b="1" sz="2400">
              <a:solidFill>
                <a:schemeClr val="dk1"/>
              </a:solidFill>
              <a:latin typeface="Gill Sans"/>
              <a:ea typeface="Gill Sans"/>
              <a:cs typeface="Gill Sans"/>
              <a:sym typeface="Gill Sans"/>
            </a:endParaRPr>
          </a:p>
        </p:txBody>
      </p:sp>
      <p:pic>
        <p:nvPicPr>
          <p:cNvPr id="312" name="Google Shape;312;p27"/>
          <p:cNvPicPr preferRelativeResize="0"/>
          <p:nvPr/>
        </p:nvPicPr>
        <p:blipFill rotWithShape="1">
          <a:blip r:embed="rId3">
            <a:alphaModFix/>
          </a:blip>
          <a:srcRect b="0" l="0" r="0" t="0"/>
          <a:stretch/>
        </p:blipFill>
        <p:spPr>
          <a:xfrm>
            <a:off x="8028384" y="92758"/>
            <a:ext cx="1043608" cy="429184"/>
          </a:xfrm>
          <a:prstGeom prst="rect">
            <a:avLst/>
          </a:prstGeom>
          <a:noFill/>
          <a:ln>
            <a:noFill/>
          </a:ln>
        </p:spPr>
      </p:pic>
      <p:sp>
        <p:nvSpPr>
          <p:cNvPr id="313" name="Google Shape;313;p27"/>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28"/>
          <p:cNvSpPr txBox="1"/>
          <p:nvPr>
            <p:ph idx="1" type="body"/>
          </p:nvPr>
        </p:nvSpPr>
        <p:spPr>
          <a:xfrm>
            <a:off x="1435608" y="457200"/>
            <a:ext cx="7498080" cy="6096000"/>
          </a:xfrm>
          <a:prstGeom prst="rect">
            <a:avLst/>
          </a:prstGeom>
          <a:noFill/>
          <a:ln>
            <a:noFill/>
          </a:ln>
        </p:spPr>
        <p:txBody>
          <a:bodyPr anchorCtr="0" anchor="t" bIns="45700" lIns="91425" spcFirstLastPara="1" rIns="91425" wrap="square" tIns="45700">
            <a:normAutofit/>
          </a:bodyPr>
          <a:lstStyle/>
          <a:p>
            <a:pPr indent="0" lvl="0" marL="82296" rtl="0" algn="l">
              <a:lnSpc>
                <a:spcPct val="100000"/>
              </a:lnSpc>
              <a:spcBef>
                <a:spcPts val="0"/>
              </a:spcBef>
              <a:spcAft>
                <a:spcPts val="0"/>
              </a:spcAft>
              <a:buSzPts val="1920"/>
              <a:buNone/>
            </a:pPr>
            <a:r>
              <a:rPr b="1" lang="en-US" sz="2400"/>
              <a:t>Hopping</a:t>
            </a:r>
            <a:r>
              <a:rPr lang="en-US" sz="2400"/>
              <a:t> (helps gain body control and balance)</a:t>
            </a:r>
            <a:endParaRPr/>
          </a:p>
          <a:p>
            <a:pPr indent="-457200" lvl="0" marL="539496" rtl="0" algn="l">
              <a:lnSpc>
                <a:spcPct val="100000"/>
              </a:lnSpc>
              <a:spcBef>
                <a:spcPts val="600"/>
              </a:spcBef>
              <a:spcAft>
                <a:spcPts val="0"/>
              </a:spcAft>
              <a:buSzPts val="1920"/>
              <a:buAutoNum type="arabicPeriod"/>
            </a:pPr>
            <a:r>
              <a:rPr lang="en-US" sz="2400"/>
              <a:t>Around obstacles- boxes, trees, reels, tires,</a:t>
            </a:r>
            <a:endParaRPr/>
          </a:p>
          <a:p>
            <a:pPr indent="-457200" lvl="0" marL="539496" rtl="0" algn="l">
              <a:lnSpc>
                <a:spcPct val="100000"/>
              </a:lnSpc>
              <a:spcBef>
                <a:spcPts val="600"/>
              </a:spcBef>
              <a:spcAft>
                <a:spcPts val="0"/>
              </a:spcAft>
              <a:buSzPts val="1920"/>
              <a:buAutoNum type="arabicPeriod"/>
            </a:pPr>
            <a:r>
              <a:rPr lang="en-US" sz="2400"/>
              <a:t>Hop into/out of hoops</a:t>
            </a:r>
            <a:endParaRPr/>
          </a:p>
          <a:p>
            <a:pPr indent="-457200" lvl="0" marL="539496" rtl="0" algn="l">
              <a:lnSpc>
                <a:spcPct val="100000"/>
              </a:lnSpc>
              <a:spcBef>
                <a:spcPts val="600"/>
              </a:spcBef>
              <a:spcAft>
                <a:spcPts val="0"/>
              </a:spcAft>
              <a:buSzPts val="1920"/>
              <a:buAutoNum type="arabicPeriod"/>
            </a:pPr>
            <a:r>
              <a:rPr lang="en-US" sz="2400"/>
              <a:t>Hop along stepping stones</a:t>
            </a:r>
            <a:endParaRPr/>
          </a:p>
          <a:p>
            <a:pPr indent="0" lvl="0" marL="82296" rtl="0" algn="l">
              <a:lnSpc>
                <a:spcPct val="100000"/>
              </a:lnSpc>
              <a:spcBef>
                <a:spcPts val="600"/>
              </a:spcBef>
              <a:spcAft>
                <a:spcPts val="0"/>
              </a:spcAft>
              <a:buSzPts val="1920"/>
              <a:buNone/>
            </a:pPr>
            <a:r>
              <a:t/>
            </a:r>
            <a:endParaRPr sz="2400"/>
          </a:p>
          <a:p>
            <a:pPr indent="0" lvl="0" marL="82296" rtl="0" algn="l">
              <a:lnSpc>
                <a:spcPct val="100000"/>
              </a:lnSpc>
              <a:spcBef>
                <a:spcPts val="600"/>
              </a:spcBef>
              <a:spcAft>
                <a:spcPts val="0"/>
              </a:spcAft>
              <a:buSzPts val="1920"/>
              <a:buNone/>
            </a:pPr>
            <a:r>
              <a:rPr b="1" lang="en-US" sz="2400"/>
              <a:t>Jumping</a:t>
            </a:r>
            <a:r>
              <a:rPr lang="en-US" sz="2400"/>
              <a:t> (develops overall gross motor skills – coordination)</a:t>
            </a:r>
            <a:endParaRPr/>
          </a:p>
          <a:p>
            <a:pPr indent="-457200" lvl="0" marL="539496" rtl="0" algn="l">
              <a:lnSpc>
                <a:spcPct val="100000"/>
              </a:lnSpc>
              <a:spcBef>
                <a:spcPts val="600"/>
              </a:spcBef>
              <a:spcAft>
                <a:spcPts val="0"/>
              </a:spcAft>
              <a:buSzPts val="1920"/>
              <a:buAutoNum type="arabicPeriod"/>
            </a:pPr>
            <a:r>
              <a:rPr lang="en-US" sz="2400"/>
              <a:t>Over objects- string, line, magazine, bean bag </a:t>
            </a:r>
            <a:endParaRPr/>
          </a:p>
          <a:p>
            <a:pPr indent="-457200" lvl="0" marL="539496" rtl="0" algn="l">
              <a:lnSpc>
                <a:spcPct val="100000"/>
              </a:lnSpc>
              <a:spcBef>
                <a:spcPts val="600"/>
              </a:spcBef>
              <a:spcAft>
                <a:spcPts val="0"/>
              </a:spcAft>
              <a:buSzPts val="1920"/>
              <a:buAutoNum type="arabicPeriod"/>
            </a:pPr>
            <a:r>
              <a:rPr lang="en-US" sz="2400"/>
              <a:t>Jumping obstacle course, low boards, string, blocks, logs, boxes.</a:t>
            </a:r>
            <a:endParaRPr/>
          </a:p>
          <a:p>
            <a:pPr indent="0" lvl="0" marL="82296" rtl="0" algn="l">
              <a:lnSpc>
                <a:spcPct val="100000"/>
              </a:lnSpc>
              <a:spcBef>
                <a:spcPts val="600"/>
              </a:spcBef>
              <a:spcAft>
                <a:spcPts val="0"/>
              </a:spcAft>
              <a:buSzPts val="1920"/>
              <a:buNone/>
            </a:pPr>
            <a:r>
              <a:t/>
            </a:r>
            <a:endParaRPr sz="2400"/>
          </a:p>
          <a:p>
            <a:pPr indent="0" lvl="0" marL="82296" rtl="0" algn="l">
              <a:lnSpc>
                <a:spcPct val="100000"/>
              </a:lnSpc>
              <a:spcBef>
                <a:spcPts val="600"/>
              </a:spcBef>
              <a:spcAft>
                <a:spcPts val="0"/>
              </a:spcAft>
              <a:buSzPts val="1920"/>
              <a:buNone/>
            </a:pPr>
            <a:r>
              <a:rPr b="1" lang="en-US" sz="2400"/>
              <a:t>Kicking</a:t>
            </a:r>
            <a:endParaRPr/>
          </a:p>
          <a:p>
            <a:pPr indent="-457200" lvl="0" marL="539496" rtl="0" algn="l">
              <a:lnSpc>
                <a:spcPct val="100000"/>
              </a:lnSpc>
              <a:spcBef>
                <a:spcPts val="600"/>
              </a:spcBef>
              <a:spcAft>
                <a:spcPts val="0"/>
              </a:spcAft>
              <a:buSzPts val="1920"/>
              <a:buAutoNum type="arabicPeriod"/>
            </a:pPr>
            <a:r>
              <a:rPr lang="en-US" sz="2400"/>
              <a:t>Balls of different sizes</a:t>
            </a:r>
            <a:endParaRPr/>
          </a:p>
          <a:p>
            <a:pPr indent="-457200" lvl="0" marL="539496" rtl="0" algn="l">
              <a:lnSpc>
                <a:spcPct val="100000"/>
              </a:lnSpc>
              <a:spcBef>
                <a:spcPts val="600"/>
              </a:spcBef>
              <a:spcAft>
                <a:spcPts val="0"/>
              </a:spcAft>
              <a:buSzPts val="1920"/>
              <a:buAutoNum type="arabicPeriod"/>
            </a:pPr>
            <a:r>
              <a:rPr lang="en-US" sz="2400"/>
              <a:t>balloons </a:t>
            </a:r>
            <a:endParaRPr/>
          </a:p>
        </p:txBody>
      </p:sp>
      <p:pic>
        <p:nvPicPr>
          <p:cNvPr id="319" name="Google Shape;319;p28"/>
          <p:cNvPicPr preferRelativeResize="0"/>
          <p:nvPr/>
        </p:nvPicPr>
        <p:blipFill rotWithShape="1">
          <a:blip r:embed="rId3">
            <a:alphaModFix/>
          </a:blip>
          <a:srcRect b="0" l="0" r="0" t="0"/>
          <a:stretch/>
        </p:blipFill>
        <p:spPr>
          <a:xfrm>
            <a:off x="7708392" y="92757"/>
            <a:ext cx="1363600" cy="560781"/>
          </a:xfrm>
          <a:prstGeom prst="rect">
            <a:avLst/>
          </a:prstGeom>
          <a:noFill/>
          <a:ln>
            <a:noFill/>
          </a:ln>
        </p:spPr>
      </p:pic>
      <p:sp>
        <p:nvSpPr>
          <p:cNvPr id="320" name="Google Shape;320;p28"/>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p29"/>
          <p:cNvSpPr txBox="1"/>
          <p:nvPr>
            <p:ph idx="1" type="body"/>
          </p:nvPr>
        </p:nvSpPr>
        <p:spPr>
          <a:xfrm>
            <a:off x="1447800" y="381000"/>
            <a:ext cx="7498080" cy="5943600"/>
          </a:xfrm>
          <a:prstGeom prst="rect">
            <a:avLst/>
          </a:prstGeom>
          <a:noFill/>
          <a:ln>
            <a:noFill/>
          </a:ln>
        </p:spPr>
        <p:txBody>
          <a:bodyPr anchorCtr="0" anchor="t" bIns="45700" lIns="91425" spcFirstLastPara="1" rIns="91425" wrap="square" tIns="45700">
            <a:normAutofit/>
          </a:bodyPr>
          <a:lstStyle/>
          <a:p>
            <a:pPr indent="0" lvl="0" marL="82296" rtl="0" algn="l">
              <a:lnSpc>
                <a:spcPct val="100000"/>
              </a:lnSpc>
              <a:spcBef>
                <a:spcPts val="0"/>
              </a:spcBef>
              <a:spcAft>
                <a:spcPts val="0"/>
              </a:spcAft>
              <a:buSzPts val="1920"/>
              <a:buNone/>
            </a:pPr>
            <a:r>
              <a:rPr b="1" lang="en-US" sz="2400"/>
              <a:t>Pushing – pulling</a:t>
            </a:r>
            <a:r>
              <a:rPr lang="en-US" sz="2400"/>
              <a:t> ( develops control over objects)</a:t>
            </a:r>
            <a:endParaRPr/>
          </a:p>
          <a:p>
            <a:pPr indent="-457200" lvl="0" marL="539496" rtl="0" algn="l">
              <a:lnSpc>
                <a:spcPct val="100000"/>
              </a:lnSpc>
              <a:spcBef>
                <a:spcPts val="600"/>
              </a:spcBef>
              <a:spcAft>
                <a:spcPts val="0"/>
              </a:spcAft>
              <a:buSzPts val="1920"/>
              <a:buAutoNum type="arabicPeriod"/>
            </a:pPr>
            <a:r>
              <a:rPr lang="en-US" sz="2400"/>
              <a:t>Tug of war </a:t>
            </a:r>
            <a:endParaRPr/>
          </a:p>
          <a:p>
            <a:pPr indent="-457200" lvl="0" marL="539496" rtl="0" algn="l">
              <a:lnSpc>
                <a:spcPct val="100000"/>
              </a:lnSpc>
              <a:spcBef>
                <a:spcPts val="600"/>
              </a:spcBef>
              <a:spcAft>
                <a:spcPts val="0"/>
              </a:spcAft>
              <a:buSzPts val="1920"/>
              <a:buAutoNum type="arabicPeriod"/>
            </a:pPr>
            <a:r>
              <a:rPr lang="en-US" sz="2400"/>
              <a:t>Complete an obstacle course on a hobby horse </a:t>
            </a:r>
            <a:endParaRPr/>
          </a:p>
          <a:p>
            <a:pPr indent="0" lvl="0" marL="82296" rtl="0" algn="l">
              <a:lnSpc>
                <a:spcPct val="100000"/>
              </a:lnSpc>
              <a:spcBef>
                <a:spcPts val="600"/>
              </a:spcBef>
              <a:spcAft>
                <a:spcPts val="0"/>
              </a:spcAft>
              <a:buSzPts val="1920"/>
              <a:buNone/>
            </a:pPr>
            <a:r>
              <a:t/>
            </a:r>
            <a:endParaRPr sz="2400"/>
          </a:p>
          <a:p>
            <a:pPr indent="0" lvl="0" marL="82296" rtl="0" algn="l">
              <a:lnSpc>
                <a:spcPct val="100000"/>
              </a:lnSpc>
              <a:spcBef>
                <a:spcPts val="600"/>
              </a:spcBef>
              <a:spcAft>
                <a:spcPts val="0"/>
              </a:spcAft>
              <a:buSzPts val="1920"/>
              <a:buNone/>
            </a:pPr>
            <a:r>
              <a:rPr b="1" lang="en-US" sz="2400"/>
              <a:t>Rolling </a:t>
            </a:r>
            <a:endParaRPr/>
          </a:p>
          <a:p>
            <a:pPr indent="-457200" lvl="0" marL="539496" rtl="0" algn="l">
              <a:lnSpc>
                <a:spcPct val="100000"/>
              </a:lnSpc>
              <a:spcBef>
                <a:spcPts val="600"/>
              </a:spcBef>
              <a:spcAft>
                <a:spcPts val="0"/>
              </a:spcAft>
              <a:buSzPts val="1920"/>
              <a:buAutoNum type="arabicPeriod"/>
            </a:pPr>
            <a:r>
              <a:rPr lang="en-US" sz="2400"/>
              <a:t>Balls using feet/foot </a:t>
            </a:r>
            <a:endParaRPr/>
          </a:p>
          <a:p>
            <a:pPr indent="-457200" lvl="0" marL="539496" rtl="0" algn="l">
              <a:lnSpc>
                <a:spcPct val="100000"/>
              </a:lnSpc>
              <a:spcBef>
                <a:spcPts val="600"/>
              </a:spcBef>
              <a:spcAft>
                <a:spcPts val="0"/>
              </a:spcAft>
              <a:buSzPts val="1920"/>
              <a:buAutoNum type="arabicPeriod"/>
            </a:pPr>
            <a:r>
              <a:rPr lang="en-US" sz="2400"/>
              <a:t>Balls using hands</a:t>
            </a:r>
            <a:endParaRPr/>
          </a:p>
          <a:p>
            <a:pPr indent="-457200" lvl="0" marL="539496" rtl="0" algn="l">
              <a:lnSpc>
                <a:spcPct val="100000"/>
              </a:lnSpc>
              <a:spcBef>
                <a:spcPts val="600"/>
              </a:spcBef>
              <a:spcAft>
                <a:spcPts val="0"/>
              </a:spcAft>
              <a:buSzPts val="1920"/>
              <a:buAutoNum type="arabicPeriod"/>
            </a:pPr>
            <a:r>
              <a:rPr lang="en-US" sz="2400"/>
              <a:t>Hoop using hands</a:t>
            </a:r>
            <a:endParaRPr/>
          </a:p>
          <a:p>
            <a:pPr indent="0" lvl="0" marL="82296" rtl="0" algn="l">
              <a:lnSpc>
                <a:spcPct val="100000"/>
              </a:lnSpc>
              <a:spcBef>
                <a:spcPts val="600"/>
              </a:spcBef>
              <a:spcAft>
                <a:spcPts val="0"/>
              </a:spcAft>
              <a:buSzPts val="1920"/>
              <a:buNone/>
            </a:pPr>
            <a:r>
              <a:t/>
            </a:r>
            <a:endParaRPr sz="2400"/>
          </a:p>
          <a:p>
            <a:pPr indent="0" lvl="0" marL="82296" rtl="0" algn="l">
              <a:lnSpc>
                <a:spcPct val="100000"/>
              </a:lnSpc>
              <a:spcBef>
                <a:spcPts val="600"/>
              </a:spcBef>
              <a:spcAft>
                <a:spcPts val="0"/>
              </a:spcAft>
              <a:buSzPts val="1920"/>
              <a:buNone/>
            </a:pPr>
            <a:r>
              <a:rPr b="1" lang="en-US" sz="2400"/>
              <a:t>Running </a:t>
            </a:r>
            <a:endParaRPr/>
          </a:p>
          <a:p>
            <a:pPr indent="-457200" lvl="0" marL="539496" rtl="0" algn="l">
              <a:lnSpc>
                <a:spcPct val="100000"/>
              </a:lnSpc>
              <a:spcBef>
                <a:spcPts val="600"/>
              </a:spcBef>
              <a:spcAft>
                <a:spcPts val="0"/>
              </a:spcAft>
              <a:buSzPts val="1920"/>
              <a:buAutoNum type="arabicPeriod"/>
            </a:pPr>
            <a:r>
              <a:rPr lang="en-US" sz="2400"/>
              <a:t>Around an obstacle </a:t>
            </a:r>
            <a:endParaRPr/>
          </a:p>
          <a:p>
            <a:pPr indent="-457200" lvl="0" marL="539496" rtl="0" algn="l">
              <a:lnSpc>
                <a:spcPct val="100000"/>
              </a:lnSpc>
              <a:spcBef>
                <a:spcPts val="600"/>
              </a:spcBef>
              <a:spcAft>
                <a:spcPts val="0"/>
              </a:spcAft>
              <a:buSzPts val="1920"/>
              <a:buAutoNum type="arabicPeriod"/>
            </a:pPr>
            <a:r>
              <a:rPr lang="en-US" sz="2400"/>
              <a:t>On the spot/ on the toes</a:t>
            </a:r>
            <a:endParaRPr/>
          </a:p>
          <a:p>
            <a:pPr indent="-457200" lvl="0" marL="539496" rtl="0" algn="l">
              <a:lnSpc>
                <a:spcPct val="100000"/>
              </a:lnSpc>
              <a:spcBef>
                <a:spcPts val="600"/>
              </a:spcBef>
              <a:spcAft>
                <a:spcPts val="0"/>
              </a:spcAft>
              <a:buSzPts val="1920"/>
              <a:buAutoNum type="arabicPeriod"/>
            </a:pPr>
            <a:r>
              <a:rPr lang="en-US" sz="2400"/>
              <a:t>With hands on head/hips/behind back etc</a:t>
            </a:r>
            <a:endParaRPr sz="2400"/>
          </a:p>
        </p:txBody>
      </p:sp>
      <p:pic>
        <p:nvPicPr>
          <p:cNvPr id="326" name="Google Shape;326;p29"/>
          <p:cNvPicPr preferRelativeResize="0"/>
          <p:nvPr/>
        </p:nvPicPr>
        <p:blipFill rotWithShape="1">
          <a:blip r:embed="rId3">
            <a:alphaModFix/>
          </a:blip>
          <a:srcRect b="0" l="0" r="0" t="0"/>
          <a:stretch/>
        </p:blipFill>
        <p:spPr>
          <a:xfrm>
            <a:off x="8028384" y="92758"/>
            <a:ext cx="1043608" cy="429184"/>
          </a:xfrm>
          <a:prstGeom prst="rect">
            <a:avLst/>
          </a:prstGeom>
          <a:noFill/>
          <a:ln>
            <a:noFill/>
          </a:ln>
        </p:spPr>
      </p:pic>
      <p:sp>
        <p:nvSpPr>
          <p:cNvPr id="327" name="Google Shape;327;p29"/>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3"/>
          <p:cNvSpPr txBox="1"/>
          <p:nvPr>
            <p:ph type="title"/>
          </p:nvPr>
        </p:nvSpPr>
        <p:spPr>
          <a:xfrm>
            <a:off x="990600" y="274638"/>
            <a:ext cx="7086600" cy="1325562"/>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1797A"/>
              </a:buClr>
              <a:buSzPct val="100000"/>
              <a:buFont typeface="Gill Sans"/>
              <a:buNone/>
            </a:pPr>
            <a:r>
              <a:rPr b="1" lang="en-US">
                <a:solidFill>
                  <a:srgbClr val="E1797A"/>
                </a:solidFill>
              </a:rPr>
              <a:t>Fine Motor Development  Milestones  </a:t>
            </a:r>
            <a:r>
              <a:rPr lang="en-US" sz="3600"/>
              <a:t>( 0 – 6 years) </a:t>
            </a:r>
            <a:endParaRPr/>
          </a:p>
        </p:txBody>
      </p:sp>
      <p:sp>
        <p:nvSpPr>
          <p:cNvPr id="122" name="Google Shape;122;p3"/>
          <p:cNvSpPr txBox="1"/>
          <p:nvPr>
            <p:ph idx="1" type="body"/>
          </p:nvPr>
        </p:nvSpPr>
        <p:spPr>
          <a:xfrm>
            <a:off x="838200" y="1981200"/>
            <a:ext cx="8077200" cy="4419600"/>
          </a:xfrm>
          <a:prstGeom prst="rect">
            <a:avLst/>
          </a:prstGeom>
          <a:noFill/>
          <a:ln>
            <a:noFill/>
          </a:ln>
        </p:spPr>
        <p:txBody>
          <a:bodyPr anchorCtr="0" anchor="t" bIns="45700" lIns="91425" spcFirstLastPara="1" rIns="91425" wrap="square" tIns="45700">
            <a:normAutofit fontScale="70000" lnSpcReduction="20000"/>
          </a:bodyPr>
          <a:lstStyle/>
          <a:p>
            <a:pPr indent="-283464" lvl="0" marL="365760" rtl="0" algn="l">
              <a:lnSpc>
                <a:spcPct val="150000"/>
              </a:lnSpc>
              <a:spcBef>
                <a:spcPts val="0"/>
              </a:spcBef>
              <a:spcAft>
                <a:spcPts val="0"/>
              </a:spcAft>
              <a:buSzPct val="80000"/>
              <a:buChar char="⚫"/>
            </a:pPr>
            <a:r>
              <a:rPr lang="en-US"/>
              <a:t> </a:t>
            </a:r>
            <a:r>
              <a:rPr b="1" lang="en-US">
                <a:solidFill>
                  <a:srgbClr val="FA862D"/>
                </a:solidFill>
              </a:rPr>
              <a:t>0</a:t>
            </a:r>
            <a:r>
              <a:rPr lang="en-US">
                <a:solidFill>
                  <a:srgbClr val="FA862D"/>
                </a:solidFill>
              </a:rPr>
              <a:t> to </a:t>
            </a:r>
            <a:r>
              <a:rPr b="1" lang="en-US">
                <a:solidFill>
                  <a:srgbClr val="FA862D"/>
                </a:solidFill>
              </a:rPr>
              <a:t>4 Months :  </a:t>
            </a:r>
            <a:r>
              <a:rPr lang="en-US"/>
              <a:t>Child will move their hand and arm together to bat at objects and  will develop the movement of eyes &amp; head in a coordinated manner. They will also begin to reach for objects.</a:t>
            </a:r>
            <a:endParaRPr/>
          </a:p>
          <a:p>
            <a:pPr indent="-169671" lvl="0" marL="365760" rtl="0" algn="l">
              <a:lnSpc>
                <a:spcPct val="150000"/>
              </a:lnSpc>
              <a:spcBef>
                <a:spcPts val="600"/>
              </a:spcBef>
              <a:spcAft>
                <a:spcPts val="0"/>
              </a:spcAft>
              <a:buSzPct val="80000"/>
              <a:buNone/>
            </a:pPr>
            <a:r>
              <a:t/>
            </a:r>
            <a:endParaRPr>
              <a:solidFill>
                <a:srgbClr val="FF0000"/>
              </a:solidFill>
            </a:endParaRPr>
          </a:p>
          <a:p>
            <a:pPr indent="-283464" lvl="0" marL="365760" rtl="0" algn="l">
              <a:lnSpc>
                <a:spcPct val="150000"/>
              </a:lnSpc>
              <a:spcBef>
                <a:spcPts val="600"/>
              </a:spcBef>
              <a:spcAft>
                <a:spcPts val="0"/>
              </a:spcAft>
              <a:buSzPct val="80000"/>
              <a:buChar char="⚫"/>
            </a:pPr>
            <a:r>
              <a:rPr b="1" lang="en-US">
                <a:solidFill>
                  <a:srgbClr val="FF0000"/>
                </a:solidFill>
              </a:rPr>
              <a:t>4 </a:t>
            </a:r>
            <a:r>
              <a:rPr lang="en-US">
                <a:solidFill>
                  <a:srgbClr val="FF0000"/>
                </a:solidFill>
              </a:rPr>
              <a:t>to</a:t>
            </a:r>
            <a:r>
              <a:rPr b="1" lang="en-US">
                <a:solidFill>
                  <a:srgbClr val="FF0000"/>
                </a:solidFill>
              </a:rPr>
              <a:t> 12 Months : </a:t>
            </a:r>
            <a:r>
              <a:rPr lang="en-US"/>
              <a:t>Child will be able to squeeze objects &amp; hold them in a closed fist. They will begin to pick up small items and soon afterwards will watch their reach and will be able to find it and purposefully reach for it. They will make marks with crayons &amp; markers.</a:t>
            </a:r>
            <a:endParaRPr b="1"/>
          </a:p>
        </p:txBody>
      </p:sp>
      <p:pic>
        <p:nvPicPr>
          <p:cNvPr id="123" name="Google Shape;123;p3"/>
          <p:cNvPicPr preferRelativeResize="0"/>
          <p:nvPr/>
        </p:nvPicPr>
        <p:blipFill rotWithShape="1">
          <a:blip r:embed="rId3">
            <a:alphaModFix/>
          </a:blip>
          <a:srcRect b="0" l="0" r="0" t="0"/>
          <a:stretch/>
        </p:blipFill>
        <p:spPr>
          <a:xfrm>
            <a:off x="7524328" y="92757"/>
            <a:ext cx="1547664" cy="636477"/>
          </a:xfrm>
          <a:prstGeom prst="rect">
            <a:avLst/>
          </a:prstGeom>
          <a:noFill/>
          <a:ln>
            <a:noFill/>
          </a:ln>
        </p:spPr>
      </p:pic>
      <p:sp>
        <p:nvSpPr>
          <p:cNvPr id="124" name="Google Shape;124;p3"/>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0"/>
          <p:cNvSpPr txBox="1"/>
          <p:nvPr>
            <p:ph idx="1" type="body"/>
          </p:nvPr>
        </p:nvSpPr>
        <p:spPr>
          <a:xfrm>
            <a:off x="1435608" y="457200"/>
            <a:ext cx="7498080" cy="5791200"/>
          </a:xfrm>
          <a:prstGeom prst="rect">
            <a:avLst/>
          </a:prstGeom>
          <a:noFill/>
          <a:ln>
            <a:noFill/>
          </a:ln>
        </p:spPr>
        <p:txBody>
          <a:bodyPr anchorCtr="0" anchor="t" bIns="45700" lIns="91425" spcFirstLastPara="1" rIns="91425" wrap="square" tIns="45700">
            <a:normAutofit/>
          </a:bodyPr>
          <a:lstStyle/>
          <a:p>
            <a:pPr indent="0" lvl="0" marL="82296" rtl="0" algn="l">
              <a:lnSpc>
                <a:spcPct val="100000"/>
              </a:lnSpc>
              <a:spcBef>
                <a:spcPts val="0"/>
              </a:spcBef>
              <a:spcAft>
                <a:spcPts val="0"/>
              </a:spcAft>
              <a:buSzPts val="1920"/>
              <a:buNone/>
            </a:pPr>
            <a:r>
              <a:rPr lang="en-US" sz="2400"/>
              <a:t>Skipping </a:t>
            </a:r>
            <a:endParaRPr/>
          </a:p>
          <a:p>
            <a:pPr indent="-457200" lvl="0" marL="539496" rtl="0" algn="l">
              <a:lnSpc>
                <a:spcPct val="100000"/>
              </a:lnSpc>
              <a:spcBef>
                <a:spcPts val="600"/>
              </a:spcBef>
              <a:spcAft>
                <a:spcPts val="0"/>
              </a:spcAft>
              <a:buSzPts val="1920"/>
              <a:buAutoNum type="arabicPeriod"/>
            </a:pPr>
            <a:r>
              <a:rPr lang="en-US" sz="2400"/>
              <a:t>Around objects </a:t>
            </a:r>
            <a:endParaRPr/>
          </a:p>
          <a:p>
            <a:pPr indent="-457200" lvl="0" marL="539496" rtl="0" algn="l">
              <a:lnSpc>
                <a:spcPct val="100000"/>
              </a:lnSpc>
              <a:spcBef>
                <a:spcPts val="600"/>
              </a:spcBef>
              <a:spcAft>
                <a:spcPts val="0"/>
              </a:spcAft>
              <a:buSzPts val="1920"/>
              <a:buAutoNum type="arabicPeriod"/>
            </a:pPr>
            <a:r>
              <a:rPr lang="en-US" sz="2400"/>
              <a:t>In circle games </a:t>
            </a:r>
            <a:endParaRPr/>
          </a:p>
          <a:p>
            <a:pPr indent="-457200" lvl="0" marL="539496" rtl="0" algn="l">
              <a:lnSpc>
                <a:spcPct val="100000"/>
              </a:lnSpc>
              <a:spcBef>
                <a:spcPts val="600"/>
              </a:spcBef>
              <a:spcAft>
                <a:spcPts val="0"/>
              </a:spcAft>
              <a:buSzPts val="1920"/>
              <a:buAutoNum type="arabicPeriod"/>
            </a:pPr>
            <a:r>
              <a:rPr lang="en-US" sz="2400"/>
              <a:t>To music with variety of rhythms</a:t>
            </a:r>
            <a:endParaRPr/>
          </a:p>
          <a:p>
            <a:pPr indent="0" lvl="0" marL="82296" rtl="0" algn="l">
              <a:lnSpc>
                <a:spcPct val="100000"/>
              </a:lnSpc>
              <a:spcBef>
                <a:spcPts val="600"/>
              </a:spcBef>
              <a:spcAft>
                <a:spcPts val="0"/>
              </a:spcAft>
              <a:buSzPts val="1920"/>
              <a:buNone/>
            </a:pPr>
            <a:r>
              <a:t/>
            </a:r>
            <a:endParaRPr sz="2400"/>
          </a:p>
          <a:p>
            <a:pPr indent="0" lvl="0" marL="82296" rtl="0" algn="l">
              <a:lnSpc>
                <a:spcPct val="100000"/>
              </a:lnSpc>
              <a:spcBef>
                <a:spcPts val="600"/>
              </a:spcBef>
              <a:spcAft>
                <a:spcPts val="0"/>
              </a:spcAft>
              <a:buSzPts val="1920"/>
              <a:buNone/>
            </a:pPr>
            <a:r>
              <a:rPr lang="en-US" sz="2400"/>
              <a:t>Walking/stepping</a:t>
            </a:r>
            <a:endParaRPr/>
          </a:p>
          <a:p>
            <a:pPr indent="-457200" lvl="0" marL="539496" rtl="0" algn="l">
              <a:lnSpc>
                <a:spcPct val="100000"/>
              </a:lnSpc>
              <a:spcBef>
                <a:spcPts val="600"/>
              </a:spcBef>
              <a:spcAft>
                <a:spcPts val="0"/>
              </a:spcAft>
              <a:buSzPts val="1920"/>
              <a:buAutoNum type="arabicPeriod"/>
            </a:pPr>
            <a:r>
              <a:rPr lang="en-US" sz="2400"/>
              <a:t>In and out of circles, hoops, tires, outlines</a:t>
            </a:r>
            <a:endParaRPr/>
          </a:p>
          <a:p>
            <a:pPr indent="-457200" lvl="0" marL="539496" rtl="0" algn="l">
              <a:lnSpc>
                <a:spcPct val="100000"/>
              </a:lnSpc>
              <a:spcBef>
                <a:spcPts val="600"/>
              </a:spcBef>
              <a:spcAft>
                <a:spcPts val="0"/>
              </a:spcAft>
              <a:buSzPts val="1920"/>
              <a:buAutoNum type="arabicPeriod"/>
            </a:pPr>
            <a:r>
              <a:rPr lang="en-US" sz="2400"/>
              <a:t>Along a line, piece of string</a:t>
            </a:r>
            <a:endParaRPr/>
          </a:p>
          <a:p>
            <a:pPr indent="-457200" lvl="0" marL="539496" rtl="0" algn="l">
              <a:lnSpc>
                <a:spcPct val="100000"/>
              </a:lnSpc>
              <a:spcBef>
                <a:spcPts val="600"/>
              </a:spcBef>
              <a:spcAft>
                <a:spcPts val="0"/>
              </a:spcAft>
              <a:buSzPts val="1920"/>
              <a:buAutoNum type="arabicPeriod"/>
            </a:pPr>
            <a:r>
              <a:rPr lang="en-US" sz="2400"/>
              <a:t>On wide surfaces gradually becoming narrower</a:t>
            </a:r>
            <a:endParaRPr/>
          </a:p>
        </p:txBody>
      </p:sp>
      <p:pic>
        <p:nvPicPr>
          <p:cNvPr id="333" name="Google Shape;333;p30"/>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334" name="Google Shape;334;p30"/>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31"/>
          <p:cNvSpPr txBox="1"/>
          <p:nvPr>
            <p:ph type="title"/>
          </p:nvPr>
        </p:nvSpPr>
        <p:spPr>
          <a:xfrm>
            <a:off x="1435608" y="274638"/>
            <a:ext cx="7498080" cy="1143000"/>
          </a:xfrm>
          <a:prstGeom prst="rect">
            <a:avLst/>
          </a:prstGeom>
          <a:noFill/>
          <a:ln>
            <a:noFill/>
          </a:ln>
        </p:spPr>
        <p:txBody>
          <a:bodyPr anchorCtr="0" anchor="ctr" bIns="45700" lIns="91425" spcFirstLastPara="1" rIns="91425" wrap="square" tIns="45700">
            <a:normAutofit fontScale="90000"/>
          </a:bodyPr>
          <a:lstStyle/>
          <a:p>
            <a:pPr indent="0" lvl="0" marL="0" rtl="0" algn="l">
              <a:spcBef>
                <a:spcPts val="0"/>
              </a:spcBef>
              <a:spcAft>
                <a:spcPts val="0"/>
              </a:spcAft>
              <a:buClr>
                <a:srgbClr val="562214"/>
              </a:buClr>
              <a:buSzPct val="100000"/>
              <a:buFont typeface="Gill Sans"/>
              <a:buNone/>
            </a:pPr>
            <a:r>
              <a:rPr lang="en-US"/>
              <a:t>Activities that help children develop their gross motor skills:</a:t>
            </a:r>
            <a:endParaRPr/>
          </a:p>
        </p:txBody>
      </p:sp>
      <p:sp>
        <p:nvSpPr>
          <p:cNvPr id="340" name="Google Shape;340;p31"/>
          <p:cNvSpPr txBox="1"/>
          <p:nvPr>
            <p:ph idx="1" type="body"/>
          </p:nvPr>
        </p:nvSpPr>
        <p:spPr>
          <a:xfrm>
            <a:off x="1435608" y="1447800"/>
            <a:ext cx="7498080" cy="5105400"/>
          </a:xfrm>
          <a:prstGeom prst="rect">
            <a:avLst/>
          </a:prstGeom>
          <a:noFill/>
          <a:ln>
            <a:noFill/>
          </a:ln>
        </p:spPr>
        <p:txBody>
          <a:bodyPr anchorCtr="0" anchor="t" bIns="45700" lIns="91425" spcFirstLastPara="1" rIns="91425" wrap="square" tIns="45700">
            <a:normAutofit/>
          </a:bodyPr>
          <a:lstStyle/>
          <a:p>
            <a:pPr indent="-283464" lvl="0" marL="365760" rtl="0" algn="l">
              <a:lnSpc>
                <a:spcPct val="100000"/>
              </a:lnSpc>
              <a:spcBef>
                <a:spcPts val="0"/>
              </a:spcBef>
              <a:spcAft>
                <a:spcPts val="0"/>
              </a:spcAft>
              <a:buSzPts val="1920"/>
              <a:buChar char="⚫"/>
            </a:pPr>
            <a:r>
              <a:rPr lang="en-US" sz="2400"/>
              <a:t>Hokey Pokey</a:t>
            </a:r>
            <a:endParaRPr/>
          </a:p>
          <a:p>
            <a:pPr indent="-283464" lvl="0" marL="365760" rtl="0" algn="l">
              <a:lnSpc>
                <a:spcPct val="100000"/>
              </a:lnSpc>
              <a:spcBef>
                <a:spcPts val="600"/>
              </a:spcBef>
              <a:spcAft>
                <a:spcPts val="0"/>
              </a:spcAft>
              <a:buSzPts val="1920"/>
              <a:buChar char="⚫"/>
            </a:pPr>
            <a:r>
              <a:rPr lang="en-US" sz="2400"/>
              <a:t>Follow the yellow brick road</a:t>
            </a:r>
            <a:endParaRPr/>
          </a:p>
          <a:p>
            <a:pPr indent="-283464" lvl="0" marL="365760" rtl="0" algn="l">
              <a:lnSpc>
                <a:spcPct val="100000"/>
              </a:lnSpc>
              <a:spcBef>
                <a:spcPts val="600"/>
              </a:spcBef>
              <a:spcAft>
                <a:spcPts val="0"/>
              </a:spcAft>
              <a:buSzPts val="1920"/>
              <a:buChar char="⚫"/>
            </a:pPr>
            <a:r>
              <a:rPr lang="en-US" sz="2400"/>
              <a:t>Stair climbing </a:t>
            </a:r>
            <a:endParaRPr/>
          </a:p>
          <a:p>
            <a:pPr indent="-283464" lvl="0" marL="365760" rtl="0" algn="l">
              <a:lnSpc>
                <a:spcPct val="100000"/>
              </a:lnSpc>
              <a:spcBef>
                <a:spcPts val="600"/>
              </a:spcBef>
              <a:spcAft>
                <a:spcPts val="0"/>
              </a:spcAft>
              <a:buSzPts val="1920"/>
              <a:buChar char="⚫"/>
            </a:pPr>
            <a:r>
              <a:rPr lang="en-US" sz="2400"/>
              <a:t>Table setting </a:t>
            </a:r>
            <a:endParaRPr/>
          </a:p>
          <a:p>
            <a:pPr indent="-283464" lvl="0" marL="365760" rtl="0" algn="l">
              <a:lnSpc>
                <a:spcPct val="100000"/>
              </a:lnSpc>
              <a:spcBef>
                <a:spcPts val="600"/>
              </a:spcBef>
              <a:spcAft>
                <a:spcPts val="0"/>
              </a:spcAft>
              <a:buSzPts val="1920"/>
              <a:buChar char="⚫"/>
            </a:pPr>
            <a:r>
              <a:rPr lang="en-US" sz="2400"/>
              <a:t>Simon says </a:t>
            </a:r>
            <a:endParaRPr/>
          </a:p>
          <a:p>
            <a:pPr indent="-283464" lvl="0" marL="365760" rtl="0" algn="l">
              <a:lnSpc>
                <a:spcPct val="100000"/>
              </a:lnSpc>
              <a:spcBef>
                <a:spcPts val="600"/>
              </a:spcBef>
              <a:spcAft>
                <a:spcPts val="0"/>
              </a:spcAft>
              <a:buSzPts val="1920"/>
              <a:buChar char="⚫"/>
            </a:pPr>
            <a:r>
              <a:rPr lang="en-US" sz="2400"/>
              <a:t>The crane game </a:t>
            </a:r>
            <a:endParaRPr/>
          </a:p>
          <a:p>
            <a:pPr indent="-283464" lvl="0" marL="365760" rtl="0" algn="l">
              <a:lnSpc>
                <a:spcPct val="100000"/>
              </a:lnSpc>
              <a:spcBef>
                <a:spcPts val="600"/>
              </a:spcBef>
              <a:spcAft>
                <a:spcPts val="0"/>
              </a:spcAft>
              <a:buSzPts val="1920"/>
              <a:buChar char="⚫"/>
            </a:pPr>
            <a:r>
              <a:rPr lang="en-US" sz="2400"/>
              <a:t>Balance beam walking </a:t>
            </a:r>
            <a:endParaRPr/>
          </a:p>
          <a:p>
            <a:pPr indent="-283464" lvl="0" marL="365760" rtl="0" algn="l">
              <a:lnSpc>
                <a:spcPct val="100000"/>
              </a:lnSpc>
              <a:spcBef>
                <a:spcPts val="600"/>
              </a:spcBef>
              <a:spcAft>
                <a:spcPts val="0"/>
              </a:spcAft>
              <a:buSzPts val="1920"/>
              <a:buChar char="⚫"/>
            </a:pPr>
            <a:r>
              <a:rPr lang="en-US" sz="2400"/>
              <a:t>Scooter board activities </a:t>
            </a:r>
            <a:endParaRPr/>
          </a:p>
          <a:p>
            <a:pPr indent="-283464" lvl="0" marL="365760" rtl="0" algn="l">
              <a:lnSpc>
                <a:spcPct val="100000"/>
              </a:lnSpc>
              <a:spcBef>
                <a:spcPts val="600"/>
              </a:spcBef>
              <a:spcAft>
                <a:spcPts val="0"/>
              </a:spcAft>
              <a:buSzPts val="1920"/>
              <a:buChar char="⚫"/>
            </a:pPr>
            <a:r>
              <a:rPr lang="en-US" sz="2400"/>
              <a:t>Locomotors activities</a:t>
            </a:r>
            <a:endParaRPr/>
          </a:p>
          <a:p>
            <a:pPr indent="-283464" lvl="0" marL="365760" rtl="0" algn="l">
              <a:lnSpc>
                <a:spcPct val="100000"/>
              </a:lnSpc>
              <a:spcBef>
                <a:spcPts val="600"/>
              </a:spcBef>
              <a:spcAft>
                <a:spcPts val="0"/>
              </a:spcAft>
              <a:buSzPts val="1920"/>
              <a:buChar char="⚫"/>
            </a:pPr>
            <a:r>
              <a:rPr lang="en-US" sz="2400"/>
              <a:t>Hopping and jumping activities </a:t>
            </a:r>
            <a:endParaRPr/>
          </a:p>
          <a:p>
            <a:pPr indent="-283464" lvl="0" marL="365760" rtl="0" algn="l">
              <a:lnSpc>
                <a:spcPct val="100000"/>
              </a:lnSpc>
              <a:spcBef>
                <a:spcPts val="600"/>
              </a:spcBef>
              <a:spcAft>
                <a:spcPts val="0"/>
              </a:spcAft>
              <a:buSzPts val="1920"/>
              <a:buChar char="⚫"/>
            </a:pPr>
            <a:r>
              <a:rPr lang="en-US" sz="2400"/>
              <a:t>Bean bag heads </a:t>
            </a:r>
            <a:endParaRPr/>
          </a:p>
        </p:txBody>
      </p:sp>
      <p:pic>
        <p:nvPicPr>
          <p:cNvPr id="341" name="Google Shape;341;p31"/>
          <p:cNvPicPr preferRelativeResize="0"/>
          <p:nvPr/>
        </p:nvPicPr>
        <p:blipFill rotWithShape="1">
          <a:blip r:embed="rId3">
            <a:alphaModFix/>
          </a:blip>
          <a:srcRect b="0" l="0" r="0" t="0"/>
          <a:stretch/>
        </p:blipFill>
        <p:spPr>
          <a:xfrm>
            <a:off x="8173920" y="92758"/>
            <a:ext cx="898071" cy="369332"/>
          </a:xfrm>
          <a:prstGeom prst="rect">
            <a:avLst/>
          </a:prstGeom>
          <a:noFill/>
          <a:ln>
            <a:noFill/>
          </a:ln>
        </p:spPr>
      </p:pic>
      <p:sp>
        <p:nvSpPr>
          <p:cNvPr id="342" name="Google Shape;342;p31"/>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6" name="Shape 346"/>
        <p:cNvGrpSpPr/>
        <p:nvPr/>
      </p:nvGrpSpPr>
      <p:grpSpPr>
        <a:xfrm>
          <a:off x="0" y="0"/>
          <a:ext cx="0" cy="0"/>
          <a:chOff x="0" y="0"/>
          <a:chExt cx="0" cy="0"/>
        </a:xfrm>
      </p:grpSpPr>
      <p:sp>
        <p:nvSpPr>
          <p:cNvPr id="347" name="Google Shape;347;p32"/>
          <p:cNvSpPr txBox="1"/>
          <p:nvPr>
            <p:ph type="title"/>
          </p:nvPr>
        </p:nvSpPr>
        <p:spPr>
          <a:xfrm>
            <a:off x="1435608" y="274638"/>
            <a:ext cx="7498080" cy="11430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562214"/>
              </a:buClr>
              <a:buSzPts val="4300"/>
              <a:buFont typeface="Gill Sans"/>
              <a:buNone/>
            </a:pPr>
            <a:r>
              <a:rPr lang="en-US"/>
              <a:t>Conclusion </a:t>
            </a:r>
            <a:endParaRPr/>
          </a:p>
        </p:txBody>
      </p:sp>
      <p:sp>
        <p:nvSpPr>
          <p:cNvPr id="348" name="Google Shape;348;p32"/>
          <p:cNvSpPr txBox="1"/>
          <p:nvPr>
            <p:ph idx="1" type="body"/>
          </p:nvPr>
        </p:nvSpPr>
        <p:spPr>
          <a:xfrm>
            <a:off x="1435608" y="1447800"/>
            <a:ext cx="7498080" cy="4800600"/>
          </a:xfrm>
          <a:prstGeom prst="rect">
            <a:avLst/>
          </a:prstGeom>
          <a:noFill/>
          <a:ln>
            <a:noFill/>
          </a:ln>
        </p:spPr>
        <p:txBody>
          <a:bodyPr anchorCtr="0" anchor="t" bIns="45700" lIns="91425" spcFirstLastPara="1" rIns="91425" wrap="square" tIns="45700">
            <a:normAutofit/>
          </a:bodyPr>
          <a:lstStyle/>
          <a:p>
            <a:pPr indent="-283464" lvl="0" marL="365760" rtl="0" algn="l">
              <a:lnSpc>
                <a:spcPct val="100000"/>
              </a:lnSpc>
              <a:spcBef>
                <a:spcPts val="0"/>
              </a:spcBef>
              <a:spcAft>
                <a:spcPts val="0"/>
              </a:spcAft>
              <a:buSzPts val="1920"/>
              <a:buChar char="⚫"/>
            </a:pPr>
            <a:r>
              <a:rPr lang="en-US" sz="2400"/>
              <a:t>Gross or large motor skills include strength and abilities of big muscle groups such as coordination, balance and agility</a:t>
            </a:r>
            <a:endParaRPr/>
          </a:p>
          <a:p>
            <a:pPr indent="-283464" lvl="0" marL="365760" rtl="0" algn="l">
              <a:lnSpc>
                <a:spcPct val="100000"/>
              </a:lnSpc>
              <a:spcBef>
                <a:spcPts val="600"/>
              </a:spcBef>
              <a:spcAft>
                <a:spcPts val="0"/>
              </a:spcAft>
              <a:buSzPts val="1920"/>
              <a:buChar char="⚫"/>
            </a:pPr>
            <a:r>
              <a:rPr lang="en-US" sz="2400"/>
              <a:t>Movement goals can help to make sure that your child meets the age appropriate markers for this area of development </a:t>
            </a:r>
            <a:endParaRPr/>
          </a:p>
          <a:p>
            <a:pPr indent="-283464" lvl="0" marL="365760" rtl="0" algn="l">
              <a:lnSpc>
                <a:spcPct val="100000"/>
              </a:lnSpc>
              <a:spcBef>
                <a:spcPts val="600"/>
              </a:spcBef>
              <a:spcAft>
                <a:spcPts val="0"/>
              </a:spcAft>
              <a:buSzPts val="1920"/>
              <a:buChar char="⚫"/>
            </a:pPr>
            <a:r>
              <a:rPr lang="en-US" sz="2400"/>
              <a:t>In addition to teaching healthy habits and promoting a non-sedentary lifestyle, physical education classes can help students develop and refine their gross motor skills using games and group lessons. </a:t>
            </a:r>
            <a:endParaRPr/>
          </a:p>
        </p:txBody>
      </p:sp>
      <p:pic>
        <p:nvPicPr>
          <p:cNvPr id="349" name="Google Shape;349;p32"/>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350" name="Google Shape;350;p32"/>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33"/>
          <p:cNvSpPr txBox="1"/>
          <p:nvPr>
            <p:ph type="title"/>
          </p:nvPr>
        </p:nvSpPr>
        <p:spPr>
          <a:xfrm>
            <a:off x="1371600" y="2895600"/>
            <a:ext cx="7498080" cy="11430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D46A"/>
              </a:buClr>
              <a:buSzPts val="5400"/>
              <a:buFont typeface="Gill Sans"/>
              <a:buNone/>
            </a:pPr>
            <a:r>
              <a:rPr lang="en-US" sz="5400">
                <a:solidFill>
                  <a:srgbClr val="FFD46A"/>
                </a:solidFill>
              </a:rPr>
              <a:t>THANK YOU </a:t>
            </a:r>
            <a:endParaRPr/>
          </a:p>
        </p:txBody>
      </p:sp>
      <p:pic>
        <p:nvPicPr>
          <p:cNvPr id="356" name="Google Shape;356;p33"/>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357" name="Google Shape;357;p33"/>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4"/>
          <p:cNvSpPr txBox="1"/>
          <p:nvPr>
            <p:ph idx="1" type="body"/>
          </p:nvPr>
        </p:nvSpPr>
        <p:spPr>
          <a:xfrm>
            <a:off x="914400" y="0"/>
            <a:ext cx="7848600" cy="6781800"/>
          </a:xfrm>
          <a:prstGeom prst="rect">
            <a:avLst/>
          </a:prstGeom>
          <a:noFill/>
          <a:ln>
            <a:noFill/>
          </a:ln>
        </p:spPr>
        <p:txBody>
          <a:bodyPr anchorCtr="0" anchor="t" bIns="45700" lIns="91425" spcFirstLastPara="1" rIns="91425" wrap="square" tIns="45700">
            <a:normAutofit fontScale="70000" lnSpcReduction="20000"/>
          </a:bodyPr>
          <a:lstStyle/>
          <a:p>
            <a:pPr indent="-283464" lvl="0" marL="365760" rtl="0" algn="l">
              <a:lnSpc>
                <a:spcPct val="150000"/>
              </a:lnSpc>
              <a:spcBef>
                <a:spcPts val="0"/>
              </a:spcBef>
              <a:spcAft>
                <a:spcPts val="0"/>
              </a:spcAft>
              <a:buSzPct val="80000"/>
              <a:buChar char="⚫"/>
            </a:pPr>
            <a:r>
              <a:rPr b="1" lang="en-US">
                <a:solidFill>
                  <a:srgbClr val="B9D778"/>
                </a:solidFill>
              </a:rPr>
              <a:t>1 to 2 years </a:t>
            </a:r>
            <a:r>
              <a:rPr b="1" lang="en-US"/>
              <a:t>: </a:t>
            </a:r>
            <a:r>
              <a:rPr lang="en-US"/>
              <a:t>Child will no longer need to use their arm for support for sitting balance &amp; trunk control. Their hand preference will begin to emerge. Coloring should progress from circular scribble to horizontal or vertical scribble.</a:t>
            </a:r>
            <a:endParaRPr/>
          </a:p>
          <a:p>
            <a:pPr indent="-169671" lvl="0" marL="365760" rtl="0" algn="l">
              <a:lnSpc>
                <a:spcPct val="150000"/>
              </a:lnSpc>
              <a:spcBef>
                <a:spcPts val="600"/>
              </a:spcBef>
              <a:spcAft>
                <a:spcPts val="0"/>
              </a:spcAft>
              <a:buSzPct val="80000"/>
              <a:buNone/>
            </a:pPr>
            <a:r>
              <a:t/>
            </a:r>
            <a:endParaRPr/>
          </a:p>
          <a:p>
            <a:pPr indent="-283464" lvl="0" marL="365760" rtl="0" algn="l">
              <a:lnSpc>
                <a:spcPct val="150000"/>
              </a:lnSpc>
              <a:spcBef>
                <a:spcPts val="600"/>
              </a:spcBef>
              <a:spcAft>
                <a:spcPts val="0"/>
              </a:spcAft>
              <a:buSzPct val="80000"/>
              <a:buChar char="⚫"/>
            </a:pPr>
            <a:r>
              <a:rPr b="1" lang="en-US">
                <a:solidFill>
                  <a:srgbClr val="00B0F0"/>
                </a:solidFill>
              </a:rPr>
              <a:t>2 to 3 years</a:t>
            </a:r>
            <a:r>
              <a:rPr b="1" lang="en-US"/>
              <a:t>: </a:t>
            </a:r>
            <a:r>
              <a:rPr lang="en-US"/>
              <a:t>Less shoulder movement will be observed and more elbow movement will occur. Hand dominance will continue to emerge. The child will  have a pronated pencil grasp ( holding the crayon with their fingers pointing towards the paper). They will be able to imitate a shape or form before copying it. They should be able to snip paper into 2 halves. </a:t>
            </a:r>
            <a:endParaRPr/>
          </a:p>
          <a:p>
            <a:pPr indent="-169671" lvl="0" marL="365760" rtl="0" algn="l">
              <a:lnSpc>
                <a:spcPct val="150000"/>
              </a:lnSpc>
              <a:spcBef>
                <a:spcPts val="600"/>
              </a:spcBef>
              <a:spcAft>
                <a:spcPts val="0"/>
              </a:spcAft>
              <a:buSzPct val="80000"/>
              <a:buNone/>
            </a:pPr>
            <a:r>
              <a:t/>
            </a:r>
            <a:endParaRPr/>
          </a:p>
          <a:p>
            <a:pPr indent="-283464" lvl="0" marL="365760" rtl="0" algn="l">
              <a:lnSpc>
                <a:spcPct val="150000"/>
              </a:lnSpc>
              <a:spcBef>
                <a:spcPts val="600"/>
              </a:spcBef>
              <a:spcAft>
                <a:spcPts val="0"/>
              </a:spcAft>
              <a:buSzPct val="80000"/>
              <a:buChar char="⚫"/>
            </a:pPr>
            <a:r>
              <a:rPr b="1" lang="en-US">
                <a:solidFill>
                  <a:srgbClr val="EBA5A6"/>
                </a:solidFill>
              </a:rPr>
              <a:t>3 to 4 years</a:t>
            </a:r>
            <a:r>
              <a:rPr b="1" lang="en-US"/>
              <a:t>: </a:t>
            </a:r>
            <a:r>
              <a:rPr lang="en-US"/>
              <a:t>The child will still continue switching but will have a strong preference for a lead hand. </a:t>
            </a:r>
            <a:endParaRPr b="1"/>
          </a:p>
        </p:txBody>
      </p:sp>
      <p:pic>
        <p:nvPicPr>
          <p:cNvPr id="131" name="Google Shape;131;p4"/>
          <p:cNvPicPr preferRelativeResize="0"/>
          <p:nvPr/>
        </p:nvPicPr>
        <p:blipFill rotWithShape="1">
          <a:blip r:embed="rId3">
            <a:alphaModFix/>
          </a:blip>
          <a:srcRect b="0" l="0" r="0" t="0"/>
          <a:stretch/>
        </p:blipFill>
        <p:spPr>
          <a:xfrm>
            <a:off x="8313556" y="92757"/>
            <a:ext cx="758436" cy="311907"/>
          </a:xfrm>
          <a:prstGeom prst="rect">
            <a:avLst/>
          </a:prstGeom>
          <a:noFill/>
          <a:ln>
            <a:noFill/>
          </a:ln>
        </p:spPr>
      </p:pic>
      <p:sp>
        <p:nvSpPr>
          <p:cNvPr id="132" name="Google Shape;132;p4"/>
          <p:cNvSpPr txBox="1"/>
          <p:nvPr/>
        </p:nvSpPr>
        <p:spPr>
          <a:xfrm>
            <a:off x="5076056" y="6525344"/>
            <a:ext cx="4067944"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txBox="1"/>
          <p:nvPr>
            <p:ph idx="1" type="body"/>
          </p:nvPr>
        </p:nvSpPr>
        <p:spPr>
          <a:xfrm>
            <a:off x="838200" y="76200"/>
            <a:ext cx="7772400" cy="6324600"/>
          </a:xfrm>
          <a:prstGeom prst="rect">
            <a:avLst/>
          </a:prstGeom>
          <a:noFill/>
          <a:ln>
            <a:noFill/>
          </a:ln>
        </p:spPr>
        <p:txBody>
          <a:bodyPr anchorCtr="0" anchor="t" bIns="45700" lIns="91425" spcFirstLastPara="1" rIns="91425" wrap="square" tIns="45700">
            <a:normAutofit lnSpcReduction="10000"/>
          </a:bodyPr>
          <a:lstStyle/>
          <a:p>
            <a:pPr indent="0" lvl="1" marL="411480" rtl="0" algn="l">
              <a:lnSpc>
                <a:spcPct val="150000"/>
              </a:lnSpc>
              <a:spcBef>
                <a:spcPts val="0"/>
              </a:spcBef>
              <a:spcAft>
                <a:spcPts val="0"/>
              </a:spcAft>
              <a:buSzPts val="2400"/>
              <a:buNone/>
            </a:pPr>
            <a:r>
              <a:rPr lang="en-US" sz="2400"/>
              <a:t>The child will have a tripod pencil grasp ( the crayon will be pinched between their thumb &amp; index finger &amp; resting on their middle finger). The child should be able to move the scissors and cut along a straight line.</a:t>
            </a:r>
            <a:endParaRPr/>
          </a:p>
          <a:p>
            <a:pPr indent="0" lvl="1" marL="411480" rtl="0" algn="l">
              <a:lnSpc>
                <a:spcPct val="150000"/>
              </a:lnSpc>
              <a:spcBef>
                <a:spcPts val="550"/>
              </a:spcBef>
              <a:spcAft>
                <a:spcPts val="0"/>
              </a:spcAft>
              <a:buSzPts val="2400"/>
              <a:buNone/>
            </a:pPr>
            <a:r>
              <a:t/>
            </a:r>
            <a:endParaRPr sz="2400">
              <a:solidFill>
                <a:srgbClr val="7030A0"/>
              </a:solidFill>
            </a:endParaRPr>
          </a:p>
          <a:p>
            <a:pPr indent="-283464" lvl="0" marL="365760" rtl="0" algn="l">
              <a:lnSpc>
                <a:spcPct val="150000"/>
              </a:lnSpc>
              <a:spcBef>
                <a:spcPts val="600"/>
              </a:spcBef>
              <a:spcAft>
                <a:spcPts val="0"/>
              </a:spcAft>
              <a:buSzPts val="1920"/>
              <a:buChar char="⚫"/>
            </a:pPr>
            <a:r>
              <a:rPr b="1" lang="en-US" sz="2400">
                <a:solidFill>
                  <a:srgbClr val="7030A0"/>
                </a:solidFill>
              </a:rPr>
              <a:t>4 – 5 years </a:t>
            </a:r>
            <a:r>
              <a:rPr b="1" lang="en-US" sz="2400"/>
              <a:t>:</a:t>
            </a:r>
            <a:r>
              <a:rPr lang="en-US" sz="2400"/>
              <a:t> Hand dominance is established. The colors will stay within the lines and while cutting the child will make smaller more precise cuts.</a:t>
            </a:r>
            <a:endParaRPr/>
          </a:p>
          <a:p>
            <a:pPr indent="-161543" lvl="0" marL="365760" rtl="0" algn="l">
              <a:lnSpc>
                <a:spcPct val="150000"/>
              </a:lnSpc>
              <a:spcBef>
                <a:spcPts val="600"/>
              </a:spcBef>
              <a:spcAft>
                <a:spcPts val="0"/>
              </a:spcAft>
              <a:buSzPts val="1920"/>
              <a:buNone/>
            </a:pPr>
            <a:r>
              <a:t/>
            </a:r>
            <a:endParaRPr sz="2400"/>
          </a:p>
          <a:p>
            <a:pPr indent="-283464" lvl="0" marL="365760" rtl="0" algn="l">
              <a:lnSpc>
                <a:spcPct val="150000"/>
              </a:lnSpc>
              <a:spcBef>
                <a:spcPts val="600"/>
              </a:spcBef>
              <a:spcAft>
                <a:spcPts val="0"/>
              </a:spcAft>
              <a:buSzPts val="1920"/>
              <a:buChar char="⚫"/>
            </a:pPr>
            <a:r>
              <a:rPr b="1" lang="en-US" sz="2400">
                <a:solidFill>
                  <a:srgbClr val="FFC000"/>
                </a:solidFill>
              </a:rPr>
              <a:t>5 – 6 years</a:t>
            </a:r>
            <a:r>
              <a:rPr b="1" lang="en-US" sz="2400"/>
              <a:t>: </a:t>
            </a:r>
            <a:r>
              <a:rPr lang="en-US" sz="2400"/>
              <a:t>Both hands should work together. The child should hold the scissors in a mature fashion/</a:t>
            </a:r>
            <a:endParaRPr b="1" sz="2400"/>
          </a:p>
        </p:txBody>
      </p:sp>
      <p:pic>
        <p:nvPicPr>
          <p:cNvPr id="138" name="Google Shape;138;p5"/>
          <p:cNvPicPr preferRelativeResize="0"/>
          <p:nvPr/>
        </p:nvPicPr>
        <p:blipFill rotWithShape="1">
          <a:blip r:embed="rId3">
            <a:alphaModFix/>
          </a:blip>
          <a:srcRect b="0" l="0" r="0" t="0"/>
          <a:stretch/>
        </p:blipFill>
        <p:spPr>
          <a:xfrm>
            <a:off x="8313556" y="92757"/>
            <a:ext cx="758436" cy="311907"/>
          </a:xfrm>
          <a:prstGeom prst="rect">
            <a:avLst/>
          </a:prstGeom>
          <a:noFill/>
          <a:ln>
            <a:noFill/>
          </a:ln>
        </p:spPr>
      </p:pic>
      <p:sp>
        <p:nvSpPr>
          <p:cNvPr id="139" name="Google Shape;139;p5"/>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6"/>
          <p:cNvSpPr txBox="1"/>
          <p:nvPr>
            <p:ph type="title"/>
          </p:nvPr>
        </p:nvSpPr>
        <p:spPr>
          <a:xfrm>
            <a:off x="990600" y="274638"/>
            <a:ext cx="7391400" cy="1249362"/>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E1797A"/>
              </a:buClr>
              <a:buSzPct val="100000"/>
              <a:buFont typeface="Gill Sans"/>
              <a:buNone/>
            </a:pPr>
            <a:r>
              <a:rPr lang="en-US">
                <a:solidFill>
                  <a:srgbClr val="E1797A"/>
                </a:solidFill>
              </a:rPr>
              <a:t>The progression of typical Fine Motor Development </a:t>
            </a:r>
            <a:endParaRPr/>
          </a:p>
        </p:txBody>
      </p:sp>
      <p:sp>
        <p:nvSpPr>
          <p:cNvPr id="145" name="Google Shape;145;p6"/>
          <p:cNvSpPr txBox="1"/>
          <p:nvPr>
            <p:ph idx="1" type="body"/>
          </p:nvPr>
        </p:nvSpPr>
        <p:spPr>
          <a:xfrm>
            <a:off x="1219200" y="1828800"/>
            <a:ext cx="7315200" cy="4572000"/>
          </a:xfrm>
          <a:prstGeom prst="rect">
            <a:avLst/>
          </a:prstGeom>
          <a:noFill/>
          <a:ln>
            <a:noFill/>
          </a:ln>
        </p:spPr>
        <p:txBody>
          <a:bodyPr anchorCtr="0" anchor="t" bIns="45700" lIns="91425" spcFirstLastPara="1" rIns="91425" wrap="square" tIns="45700">
            <a:normAutofit/>
          </a:bodyPr>
          <a:lstStyle/>
          <a:p>
            <a:pPr indent="-283464" lvl="0" marL="365760" rtl="0" algn="l">
              <a:lnSpc>
                <a:spcPct val="100000"/>
              </a:lnSpc>
              <a:spcBef>
                <a:spcPts val="0"/>
              </a:spcBef>
              <a:spcAft>
                <a:spcPts val="0"/>
              </a:spcAft>
              <a:buSzPts val="2560"/>
              <a:buChar char="⚫"/>
            </a:pPr>
            <a:r>
              <a:rPr lang="en-US"/>
              <a:t>Integration and Implementation Stage</a:t>
            </a:r>
            <a:endParaRPr/>
          </a:p>
          <a:p>
            <a:pPr indent="0" lvl="0" marL="82296" rtl="0" algn="l">
              <a:lnSpc>
                <a:spcPct val="150000"/>
              </a:lnSpc>
              <a:spcBef>
                <a:spcPts val="600"/>
              </a:spcBef>
              <a:spcAft>
                <a:spcPts val="0"/>
              </a:spcAft>
              <a:buSzPts val="2560"/>
              <a:buNone/>
            </a:pPr>
            <a:r>
              <a:rPr lang="en-US"/>
              <a:t>   </a:t>
            </a:r>
            <a:r>
              <a:rPr lang="en-US" sz="2400"/>
              <a:t>Fine motor and handwriting skills performed      automatically with focus on content and outcome</a:t>
            </a:r>
            <a:endParaRPr/>
          </a:p>
          <a:p>
            <a:pPr indent="-283464" lvl="0" marL="365760" rtl="0" algn="l">
              <a:lnSpc>
                <a:spcPct val="150000"/>
              </a:lnSpc>
              <a:spcBef>
                <a:spcPts val="600"/>
              </a:spcBef>
              <a:spcAft>
                <a:spcPts val="0"/>
              </a:spcAft>
              <a:buSzPts val="2560"/>
              <a:buChar char="⚫"/>
            </a:pPr>
            <a:r>
              <a:rPr lang="en-US"/>
              <a:t>Refinement Stage</a:t>
            </a:r>
            <a:endParaRPr/>
          </a:p>
          <a:p>
            <a:pPr indent="0" lvl="0" marL="82296" rtl="0" algn="l">
              <a:lnSpc>
                <a:spcPct val="150000"/>
              </a:lnSpc>
              <a:spcBef>
                <a:spcPts val="600"/>
              </a:spcBef>
              <a:spcAft>
                <a:spcPts val="0"/>
              </a:spcAft>
              <a:buSzPts val="1920"/>
              <a:buNone/>
            </a:pPr>
            <a:r>
              <a:rPr lang="en-US" sz="2400"/>
              <a:t>    Skilled us of tools</a:t>
            </a:r>
            <a:endParaRPr/>
          </a:p>
          <a:p>
            <a:pPr indent="0" lvl="0" marL="82296" rtl="0" algn="l">
              <a:lnSpc>
                <a:spcPct val="150000"/>
              </a:lnSpc>
              <a:spcBef>
                <a:spcPts val="600"/>
              </a:spcBef>
              <a:spcAft>
                <a:spcPts val="0"/>
              </a:spcAft>
              <a:buSzPts val="1920"/>
              <a:buNone/>
            </a:pPr>
            <a:r>
              <a:rPr lang="en-US" sz="2400"/>
              <a:t>    Pencil control</a:t>
            </a:r>
            <a:endParaRPr/>
          </a:p>
          <a:p>
            <a:pPr indent="0" lvl="0" marL="82296" rtl="0" algn="l">
              <a:lnSpc>
                <a:spcPct val="150000"/>
              </a:lnSpc>
              <a:spcBef>
                <a:spcPts val="600"/>
              </a:spcBef>
              <a:spcAft>
                <a:spcPts val="0"/>
              </a:spcAft>
              <a:buSzPts val="1920"/>
              <a:buNone/>
            </a:pPr>
            <a:r>
              <a:rPr lang="en-US" sz="2400"/>
              <a:t>    Fine manipulation of objects</a:t>
            </a:r>
            <a:endParaRPr/>
          </a:p>
        </p:txBody>
      </p:sp>
      <p:pic>
        <p:nvPicPr>
          <p:cNvPr id="146" name="Google Shape;146;p6"/>
          <p:cNvPicPr preferRelativeResize="0"/>
          <p:nvPr/>
        </p:nvPicPr>
        <p:blipFill rotWithShape="1">
          <a:blip r:embed="rId3">
            <a:alphaModFix/>
          </a:blip>
          <a:srcRect b="0" l="0" r="0" t="0"/>
          <a:stretch/>
        </p:blipFill>
        <p:spPr>
          <a:xfrm>
            <a:off x="7963364" y="92757"/>
            <a:ext cx="1108627" cy="455923"/>
          </a:xfrm>
          <a:prstGeom prst="rect">
            <a:avLst/>
          </a:prstGeom>
          <a:noFill/>
          <a:ln>
            <a:noFill/>
          </a:ln>
        </p:spPr>
      </p:pic>
      <p:sp>
        <p:nvSpPr>
          <p:cNvPr id="147" name="Google Shape;147;p6"/>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7"/>
          <p:cNvSpPr txBox="1"/>
          <p:nvPr>
            <p:ph idx="1" type="body"/>
          </p:nvPr>
        </p:nvSpPr>
        <p:spPr>
          <a:xfrm>
            <a:off x="1219200" y="762000"/>
            <a:ext cx="7714488" cy="5486400"/>
          </a:xfrm>
          <a:prstGeom prst="rect">
            <a:avLst/>
          </a:prstGeom>
          <a:noFill/>
          <a:ln>
            <a:noFill/>
          </a:ln>
        </p:spPr>
        <p:txBody>
          <a:bodyPr anchorCtr="0" anchor="t" bIns="45700" lIns="91425" spcFirstLastPara="1" rIns="91425" wrap="square" tIns="45700">
            <a:normAutofit/>
          </a:bodyPr>
          <a:lstStyle/>
          <a:p>
            <a:pPr indent="-283464" lvl="0" marL="365760" rtl="0" algn="l">
              <a:lnSpc>
                <a:spcPct val="100000"/>
              </a:lnSpc>
              <a:spcBef>
                <a:spcPts val="0"/>
              </a:spcBef>
              <a:spcAft>
                <a:spcPts val="0"/>
              </a:spcAft>
              <a:buSzPts val="2560"/>
              <a:buChar char="⚫"/>
            </a:pPr>
            <a:r>
              <a:rPr lang="en-US"/>
              <a:t>Transition Exploratory Pre-academic stage </a:t>
            </a:r>
            <a:endParaRPr/>
          </a:p>
          <a:p>
            <a:pPr indent="0" lvl="0" marL="82296" rtl="0" algn="l">
              <a:lnSpc>
                <a:spcPct val="100000"/>
              </a:lnSpc>
              <a:spcBef>
                <a:spcPts val="600"/>
              </a:spcBef>
              <a:spcAft>
                <a:spcPts val="0"/>
              </a:spcAft>
              <a:buSzPts val="1920"/>
              <a:buNone/>
            </a:pPr>
            <a:r>
              <a:rPr lang="en-US" sz="2400"/>
              <a:t>    Beginning pre-writing </a:t>
            </a:r>
            <a:endParaRPr/>
          </a:p>
          <a:p>
            <a:pPr indent="0" lvl="0" marL="82296" rtl="0" algn="l">
              <a:lnSpc>
                <a:spcPct val="100000"/>
              </a:lnSpc>
              <a:spcBef>
                <a:spcPts val="600"/>
              </a:spcBef>
              <a:spcAft>
                <a:spcPts val="0"/>
              </a:spcAft>
              <a:buSzPts val="1920"/>
              <a:buNone/>
            </a:pPr>
            <a:r>
              <a:rPr lang="en-US" sz="2400"/>
              <a:t>    Beginning to dress self</a:t>
            </a:r>
            <a:endParaRPr/>
          </a:p>
          <a:p>
            <a:pPr indent="0" lvl="0" marL="82296" rtl="0" algn="l">
              <a:lnSpc>
                <a:spcPct val="100000"/>
              </a:lnSpc>
              <a:spcBef>
                <a:spcPts val="600"/>
              </a:spcBef>
              <a:spcAft>
                <a:spcPts val="0"/>
              </a:spcAft>
              <a:buSzPts val="1920"/>
              <a:buNone/>
            </a:pPr>
            <a:r>
              <a:rPr lang="en-US" sz="2400"/>
              <a:t>    Beginning to self- feed</a:t>
            </a:r>
            <a:endParaRPr/>
          </a:p>
          <a:p>
            <a:pPr indent="0" lvl="0" marL="82296" rtl="0" algn="l">
              <a:lnSpc>
                <a:spcPct val="100000"/>
              </a:lnSpc>
              <a:spcBef>
                <a:spcPts val="600"/>
              </a:spcBef>
              <a:spcAft>
                <a:spcPts val="0"/>
              </a:spcAft>
              <a:buSzPts val="1920"/>
              <a:buNone/>
            </a:pPr>
            <a:r>
              <a:rPr lang="en-US" sz="2400"/>
              <a:t>    Explore toys with fingers</a:t>
            </a:r>
            <a:endParaRPr/>
          </a:p>
          <a:p>
            <a:pPr indent="0" lvl="0" marL="82296" rtl="0" algn="l">
              <a:lnSpc>
                <a:spcPct val="100000"/>
              </a:lnSpc>
              <a:spcBef>
                <a:spcPts val="600"/>
              </a:spcBef>
              <a:spcAft>
                <a:spcPts val="0"/>
              </a:spcAft>
              <a:buSzPts val="1920"/>
              <a:buNone/>
            </a:pPr>
            <a:r>
              <a:t/>
            </a:r>
            <a:endParaRPr sz="2400"/>
          </a:p>
          <a:p>
            <a:pPr indent="-283464" lvl="0" marL="365760" rtl="0" algn="l">
              <a:lnSpc>
                <a:spcPct val="100000"/>
              </a:lnSpc>
              <a:spcBef>
                <a:spcPts val="600"/>
              </a:spcBef>
              <a:spcAft>
                <a:spcPts val="0"/>
              </a:spcAft>
              <a:buSzPts val="2560"/>
              <a:buChar char="⚫"/>
            </a:pPr>
            <a:r>
              <a:rPr lang="en-US"/>
              <a:t>Early Exploring stage </a:t>
            </a:r>
            <a:endParaRPr/>
          </a:p>
          <a:p>
            <a:pPr indent="0" lvl="0" marL="82296" rtl="0" algn="l">
              <a:lnSpc>
                <a:spcPct val="100000"/>
              </a:lnSpc>
              <a:spcBef>
                <a:spcPts val="600"/>
              </a:spcBef>
              <a:spcAft>
                <a:spcPts val="0"/>
              </a:spcAft>
              <a:buSzPts val="1920"/>
              <a:buNone/>
            </a:pPr>
            <a:r>
              <a:rPr lang="en-US" sz="2400"/>
              <a:t>    Release and transferring objects between hands</a:t>
            </a:r>
            <a:endParaRPr/>
          </a:p>
          <a:p>
            <a:pPr indent="0" lvl="0" marL="82296" rtl="0" algn="l">
              <a:lnSpc>
                <a:spcPct val="100000"/>
              </a:lnSpc>
              <a:spcBef>
                <a:spcPts val="600"/>
              </a:spcBef>
              <a:spcAft>
                <a:spcPts val="0"/>
              </a:spcAft>
              <a:buSzPts val="1920"/>
              <a:buNone/>
            </a:pPr>
            <a:r>
              <a:rPr lang="en-US" sz="2400"/>
              <a:t>    Grasping </a:t>
            </a:r>
            <a:endParaRPr/>
          </a:p>
          <a:p>
            <a:pPr indent="0" lvl="0" marL="82296" rtl="0" algn="l">
              <a:lnSpc>
                <a:spcPct val="100000"/>
              </a:lnSpc>
              <a:spcBef>
                <a:spcPts val="600"/>
              </a:spcBef>
              <a:spcAft>
                <a:spcPts val="0"/>
              </a:spcAft>
              <a:buSzPts val="1920"/>
              <a:buNone/>
            </a:pPr>
            <a:r>
              <a:rPr lang="en-US" sz="2400"/>
              <a:t>    Reaching </a:t>
            </a:r>
            <a:endParaRPr/>
          </a:p>
          <a:p>
            <a:pPr indent="0" lvl="0" marL="82296" rtl="0" algn="l">
              <a:lnSpc>
                <a:spcPct val="100000"/>
              </a:lnSpc>
              <a:spcBef>
                <a:spcPts val="600"/>
              </a:spcBef>
              <a:spcAft>
                <a:spcPts val="0"/>
              </a:spcAft>
              <a:buSzPts val="1920"/>
              <a:buNone/>
            </a:pPr>
            <a:r>
              <a:rPr lang="en-US" sz="2400"/>
              <a:t>    </a:t>
            </a:r>
            <a:endParaRPr/>
          </a:p>
        </p:txBody>
      </p:sp>
      <p:pic>
        <p:nvPicPr>
          <p:cNvPr id="153" name="Google Shape;153;p7"/>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154" name="Google Shape;154;p7"/>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8"/>
          <p:cNvSpPr txBox="1"/>
          <p:nvPr>
            <p:ph idx="1" type="body"/>
          </p:nvPr>
        </p:nvSpPr>
        <p:spPr>
          <a:xfrm>
            <a:off x="1435608" y="838200"/>
            <a:ext cx="7498080" cy="5410200"/>
          </a:xfrm>
          <a:prstGeom prst="rect">
            <a:avLst/>
          </a:prstGeom>
          <a:noFill/>
          <a:ln>
            <a:noFill/>
          </a:ln>
        </p:spPr>
        <p:txBody>
          <a:bodyPr anchorCtr="0" anchor="t" bIns="45700" lIns="91425" spcFirstLastPara="1" rIns="91425" wrap="square" tIns="45700">
            <a:normAutofit/>
          </a:bodyPr>
          <a:lstStyle/>
          <a:p>
            <a:pPr indent="-283464" lvl="0" marL="365760" rtl="0" algn="l">
              <a:lnSpc>
                <a:spcPct val="100000"/>
              </a:lnSpc>
              <a:spcBef>
                <a:spcPts val="0"/>
              </a:spcBef>
              <a:spcAft>
                <a:spcPts val="0"/>
              </a:spcAft>
              <a:buSzPts val="2560"/>
              <a:buChar char="⚫"/>
            </a:pPr>
            <a:r>
              <a:rPr lang="en-US"/>
              <a:t>Foundation skills </a:t>
            </a:r>
            <a:endParaRPr/>
          </a:p>
          <a:p>
            <a:pPr indent="0" lvl="0" marL="82296" rtl="0" algn="l">
              <a:lnSpc>
                <a:spcPct val="100000"/>
              </a:lnSpc>
              <a:spcBef>
                <a:spcPts val="600"/>
              </a:spcBef>
              <a:spcAft>
                <a:spcPts val="0"/>
              </a:spcAft>
              <a:buSzPts val="1920"/>
              <a:buNone/>
            </a:pPr>
            <a:r>
              <a:rPr lang="en-US" sz="2400"/>
              <a:t>   Development of hip and trunk stability</a:t>
            </a:r>
            <a:endParaRPr/>
          </a:p>
          <a:p>
            <a:pPr indent="0" lvl="0" marL="82296" rtl="0" algn="l">
              <a:lnSpc>
                <a:spcPct val="100000"/>
              </a:lnSpc>
              <a:spcBef>
                <a:spcPts val="600"/>
              </a:spcBef>
              <a:spcAft>
                <a:spcPts val="0"/>
              </a:spcAft>
              <a:buSzPts val="1920"/>
              <a:buNone/>
            </a:pPr>
            <a:r>
              <a:rPr lang="en-US" sz="2400"/>
              <a:t>   Development of shoulder girdle</a:t>
            </a:r>
            <a:endParaRPr/>
          </a:p>
          <a:p>
            <a:pPr indent="0" lvl="0" marL="82296" rtl="0" algn="l">
              <a:lnSpc>
                <a:spcPct val="100000"/>
              </a:lnSpc>
              <a:spcBef>
                <a:spcPts val="600"/>
              </a:spcBef>
              <a:spcAft>
                <a:spcPts val="0"/>
              </a:spcAft>
              <a:buSzPts val="1920"/>
              <a:buNone/>
            </a:pPr>
            <a:r>
              <a:rPr lang="en-US" sz="2400"/>
              <a:t>   Head control </a:t>
            </a:r>
            <a:endParaRPr/>
          </a:p>
          <a:p>
            <a:pPr indent="0" lvl="0" marL="82296" rtl="0" algn="l">
              <a:lnSpc>
                <a:spcPct val="100000"/>
              </a:lnSpc>
              <a:spcBef>
                <a:spcPts val="600"/>
              </a:spcBef>
              <a:spcAft>
                <a:spcPts val="0"/>
              </a:spcAft>
              <a:buSzPts val="1920"/>
              <a:buNone/>
            </a:pPr>
            <a:r>
              <a:rPr lang="en-US" sz="2400"/>
              <a:t>    Visual tracking </a:t>
            </a:r>
            <a:endParaRPr/>
          </a:p>
        </p:txBody>
      </p:sp>
      <p:pic>
        <p:nvPicPr>
          <p:cNvPr id="160" name="Google Shape;160;p8"/>
          <p:cNvPicPr preferRelativeResize="0"/>
          <p:nvPr/>
        </p:nvPicPr>
        <p:blipFill rotWithShape="1">
          <a:blip r:embed="rId3">
            <a:alphaModFix/>
          </a:blip>
          <a:srcRect b="0" l="0" r="0" t="0"/>
          <a:stretch/>
        </p:blipFill>
        <p:spPr>
          <a:xfrm>
            <a:off x="7092280" y="92757"/>
            <a:ext cx="1979712" cy="814157"/>
          </a:xfrm>
          <a:prstGeom prst="rect">
            <a:avLst/>
          </a:prstGeom>
          <a:noFill/>
          <a:ln>
            <a:noFill/>
          </a:ln>
        </p:spPr>
      </p:pic>
      <p:sp>
        <p:nvSpPr>
          <p:cNvPr id="161" name="Google Shape;161;p8"/>
          <p:cNvSpPr txBox="1"/>
          <p:nvPr/>
        </p:nvSpPr>
        <p:spPr>
          <a:xfrm>
            <a:off x="5342125" y="6488668"/>
            <a:ext cx="3801875"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9"/>
          <p:cNvSpPr txBox="1"/>
          <p:nvPr>
            <p:ph type="title"/>
          </p:nvPr>
        </p:nvSpPr>
        <p:spPr>
          <a:xfrm>
            <a:off x="977625" y="183706"/>
            <a:ext cx="7848600" cy="12954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C16449"/>
              </a:buClr>
              <a:buSzPct val="100000"/>
              <a:buFont typeface="Arial Narrow"/>
              <a:buNone/>
            </a:pPr>
            <a:r>
              <a:rPr b="1" lang="en-US">
                <a:solidFill>
                  <a:srgbClr val="C16449"/>
                </a:solidFill>
                <a:latin typeface="Arial Narrow"/>
                <a:ea typeface="Arial Narrow"/>
                <a:cs typeface="Arial Narrow"/>
                <a:sym typeface="Arial Narrow"/>
              </a:rPr>
              <a:t>Activities with Fine Motor Manipulative Material</a:t>
            </a:r>
            <a:endParaRPr/>
          </a:p>
        </p:txBody>
      </p:sp>
      <p:sp>
        <p:nvSpPr>
          <p:cNvPr id="167" name="Google Shape;167;p9"/>
          <p:cNvSpPr txBox="1"/>
          <p:nvPr>
            <p:ph idx="1" type="body"/>
          </p:nvPr>
        </p:nvSpPr>
        <p:spPr>
          <a:xfrm>
            <a:off x="990600" y="1524000"/>
            <a:ext cx="7620000" cy="5334000"/>
          </a:xfrm>
          <a:prstGeom prst="rect">
            <a:avLst/>
          </a:prstGeom>
          <a:noFill/>
          <a:ln>
            <a:noFill/>
          </a:ln>
        </p:spPr>
        <p:txBody>
          <a:bodyPr anchorCtr="0" anchor="t" bIns="45700" lIns="91425" spcFirstLastPara="1" rIns="91425" wrap="square" tIns="45700">
            <a:normAutofit fontScale="92500"/>
          </a:bodyPr>
          <a:lstStyle/>
          <a:p>
            <a:pPr indent="0" lvl="0" marL="114300" rtl="0" algn="l">
              <a:lnSpc>
                <a:spcPct val="150000"/>
              </a:lnSpc>
              <a:spcBef>
                <a:spcPts val="0"/>
              </a:spcBef>
              <a:spcAft>
                <a:spcPts val="0"/>
              </a:spcAft>
              <a:buSzPct val="80000"/>
              <a:buNone/>
            </a:pPr>
            <a:r>
              <a:rPr lang="en-US" sz="4400">
                <a:solidFill>
                  <a:srgbClr val="637F26"/>
                </a:solidFill>
              </a:rPr>
              <a:t> Fine Motor Activities </a:t>
            </a:r>
            <a:endParaRPr/>
          </a:p>
          <a:p>
            <a:pPr indent="-457200" lvl="0" marL="571500" rtl="0" algn="l">
              <a:lnSpc>
                <a:spcPct val="150000"/>
              </a:lnSpc>
              <a:spcBef>
                <a:spcPts val="600"/>
              </a:spcBef>
              <a:spcAft>
                <a:spcPts val="0"/>
              </a:spcAft>
              <a:buSzPct val="80000"/>
              <a:buChar char="⚫"/>
            </a:pPr>
            <a:r>
              <a:rPr lang="en-US" sz="2400"/>
              <a:t>Molding and rolling play dough into balls</a:t>
            </a:r>
            <a:endParaRPr/>
          </a:p>
          <a:p>
            <a:pPr indent="0" lvl="0" marL="114300" rtl="0" algn="l">
              <a:lnSpc>
                <a:spcPct val="150000"/>
              </a:lnSpc>
              <a:spcBef>
                <a:spcPts val="600"/>
              </a:spcBef>
              <a:spcAft>
                <a:spcPts val="0"/>
              </a:spcAft>
              <a:buSzPct val="80000"/>
              <a:buNone/>
            </a:pPr>
            <a:r>
              <a:rPr lang="en-US" sz="2400"/>
              <a:t>   (using the palms of the hands facing each other).</a:t>
            </a:r>
            <a:endParaRPr/>
          </a:p>
          <a:p>
            <a:pPr indent="-457200" lvl="0" marL="571500" rtl="0" algn="l">
              <a:lnSpc>
                <a:spcPct val="150000"/>
              </a:lnSpc>
              <a:spcBef>
                <a:spcPts val="600"/>
              </a:spcBef>
              <a:spcAft>
                <a:spcPts val="0"/>
              </a:spcAft>
              <a:buSzPct val="80000"/>
              <a:buChar char="⚫"/>
            </a:pPr>
            <a:r>
              <a:rPr lang="en-US" sz="2400"/>
              <a:t>Using pegs or toothpicks to make designs in play dough.</a:t>
            </a:r>
            <a:endParaRPr/>
          </a:p>
          <a:p>
            <a:pPr indent="-457200" lvl="0" marL="571500" rtl="0" algn="l">
              <a:lnSpc>
                <a:spcPct val="150000"/>
              </a:lnSpc>
              <a:spcBef>
                <a:spcPts val="600"/>
              </a:spcBef>
              <a:spcAft>
                <a:spcPts val="0"/>
              </a:spcAft>
              <a:buSzPct val="80000"/>
              <a:buChar char="⚫"/>
            </a:pPr>
            <a:r>
              <a:rPr lang="en-US" sz="2400"/>
              <a:t>Turning over cards, coins or checkers without bringing them to the edge of the table.</a:t>
            </a:r>
            <a:endParaRPr/>
          </a:p>
          <a:p>
            <a:pPr indent="-457200" lvl="0" marL="571500" rtl="0" algn="l">
              <a:lnSpc>
                <a:spcPct val="150000"/>
              </a:lnSpc>
              <a:spcBef>
                <a:spcPts val="600"/>
              </a:spcBef>
              <a:spcAft>
                <a:spcPts val="0"/>
              </a:spcAft>
              <a:buSzPct val="80000"/>
              <a:buChar char="⚫"/>
            </a:pPr>
            <a:r>
              <a:rPr lang="en-US" sz="2400"/>
              <a:t>Making pictures using stickers or self-sticking paper reinforcements.</a:t>
            </a:r>
            <a:endParaRPr/>
          </a:p>
          <a:p>
            <a:pPr indent="0" lvl="0" marL="114300" rtl="0" algn="l">
              <a:lnSpc>
                <a:spcPct val="100000"/>
              </a:lnSpc>
              <a:spcBef>
                <a:spcPts val="600"/>
              </a:spcBef>
              <a:spcAft>
                <a:spcPts val="0"/>
              </a:spcAft>
              <a:buSzPct val="80000"/>
              <a:buNone/>
            </a:pPr>
            <a:r>
              <a:t/>
            </a:r>
            <a:endParaRPr sz="2800"/>
          </a:p>
          <a:p>
            <a:pPr indent="0" lvl="0" marL="114300" rtl="0" algn="l">
              <a:lnSpc>
                <a:spcPct val="100000"/>
              </a:lnSpc>
              <a:spcBef>
                <a:spcPts val="600"/>
              </a:spcBef>
              <a:spcAft>
                <a:spcPts val="0"/>
              </a:spcAft>
              <a:buSzPct val="80000"/>
              <a:buNone/>
            </a:pPr>
            <a:r>
              <a:t/>
            </a:r>
            <a:endParaRPr/>
          </a:p>
        </p:txBody>
      </p:sp>
      <p:pic>
        <p:nvPicPr>
          <p:cNvPr id="168" name="Google Shape;168;p9"/>
          <p:cNvPicPr preferRelativeResize="0"/>
          <p:nvPr/>
        </p:nvPicPr>
        <p:blipFill rotWithShape="1">
          <a:blip r:embed="rId3">
            <a:alphaModFix/>
          </a:blip>
          <a:srcRect b="0" l="0" r="0" t="0"/>
          <a:stretch/>
        </p:blipFill>
        <p:spPr>
          <a:xfrm>
            <a:off x="8244408" y="92758"/>
            <a:ext cx="827584" cy="340344"/>
          </a:xfrm>
          <a:prstGeom prst="rect">
            <a:avLst/>
          </a:prstGeom>
          <a:noFill/>
          <a:ln>
            <a:noFill/>
          </a:ln>
        </p:spPr>
      </p:pic>
      <p:sp>
        <p:nvSpPr>
          <p:cNvPr id="169" name="Google Shape;169;p9"/>
          <p:cNvSpPr txBox="1"/>
          <p:nvPr/>
        </p:nvSpPr>
        <p:spPr>
          <a:xfrm>
            <a:off x="5148065" y="6525344"/>
            <a:ext cx="399593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Gill Sans"/>
                <a:ea typeface="Gill Sans"/>
                <a:cs typeface="Gill Sans"/>
                <a:sym typeface="Gill Sans"/>
              </a:rPr>
              <a:t>copyright@EarlyChildhoodAssociation</a:t>
            </a:r>
            <a:endParaRPr sz="1800">
              <a:solidFill>
                <a:schemeClr val="dk1"/>
              </a:solidFill>
              <a:latin typeface="Gill Sans"/>
              <a:ea typeface="Gill Sans"/>
              <a:cs typeface="Gill Sans"/>
              <a:sym typeface="Gill Sans"/>
            </a:endParaRPr>
          </a:p>
        </p:txBody>
      </p:sp>
    </p:spTree>
  </p:cSld>
  <p:clrMapOvr>
    <a:masterClrMapping/>
  </p:clrMapOvr>
</p:sld>
</file>

<file path=ppt/theme/theme1.xml><?xml version="1.0" encoding="utf-8"?>
<a:theme xmlns:a="http://schemas.openxmlformats.org/drawingml/2006/main" xmlns:r="http://schemas.openxmlformats.org/officeDocument/2006/relationships" name="Solstice">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2017-06-07T05:11:55Z</dcterms:created>
  <dc:creator>admin</dc:creator>
</cp:coreProperties>
</file>